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F8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69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Durham (Staff Chorus Trust)" userId="1d012170-3804-4619-ad49-9c3931991dc4" providerId="ADAL" clId="{EE28CE3B-FF21-4629-81FC-8DAEAD79EF37}"/>
    <pc:docChg chg="custSel modSld">
      <pc:chgData name="Claire Durham (Staff Chorus Trust)" userId="1d012170-3804-4619-ad49-9c3931991dc4" providerId="ADAL" clId="{EE28CE3B-FF21-4629-81FC-8DAEAD79EF37}" dt="2026-03-09T12:48:42.268" v="130" actId="1076"/>
      <pc:docMkLst>
        <pc:docMk/>
      </pc:docMkLst>
      <pc:sldChg chg="delSp modSp mod">
        <pc:chgData name="Claire Durham (Staff Chorus Trust)" userId="1d012170-3804-4619-ad49-9c3931991dc4" providerId="ADAL" clId="{EE28CE3B-FF21-4629-81FC-8DAEAD79EF37}" dt="2026-03-09T12:48:08.125" v="108" actId="14100"/>
        <pc:sldMkLst>
          <pc:docMk/>
          <pc:sldMk cId="2247146509" sldId="256"/>
        </pc:sldMkLst>
        <pc:spChg chg="del">
          <ac:chgData name="Claire Durham (Staff Chorus Trust)" userId="1d012170-3804-4619-ad49-9c3931991dc4" providerId="ADAL" clId="{EE28CE3B-FF21-4629-81FC-8DAEAD79EF37}" dt="2026-03-09T12:46:40.034" v="39" actId="478"/>
          <ac:spMkLst>
            <pc:docMk/>
            <pc:sldMk cId="2247146509" sldId="256"/>
            <ac:spMk id="3" creationId="{A1CE5F1F-BEFE-A020-49D0-5B04E870597A}"/>
          </ac:spMkLst>
        </pc:spChg>
        <pc:spChg chg="mod">
          <ac:chgData name="Claire Durham (Staff Chorus Trust)" userId="1d012170-3804-4619-ad49-9c3931991dc4" providerId="ADAL" clId="{EE28CE3B-FF21-4629-81FC-8DAEAD79EF37}" dt="2026-03-09T12:48:08.125" v="108" actId="14100"/>
          <ac:spMkLst>
            <pc:docMk/>
            <pc:sldMk cId="2247146509" sldId="256"/>
            <ac:spMk id="24" creationId="{81B7B7D6-3692-9053-031F-D3B836F1AE53}"/>
          </ac:spMkLst>
        </pc:spChg>
        <pc:graphicFrameChg chg="modGraphic">
          <ac:chgData name="Claire Durham (Staff Chorus Trust)" userId="1d012170-3804-4619-ad49-9c3931991dc4" providerId="ADAL" clId="{EE28CE3B-FF21-4629-81FC-8DAEAD79EF37}" dt="2026-03-09T12:47:50.963" v="106" actId="20577"/>
          <ac:graphicFrameMkLst>
            <pc:docMk/>
            <pc:sldMk cId="2247146509" sldId="256"/>
            <ac:graphicFrameMk id="6" creationId="{1432B2BB-6744-F9F3-68EB-361A079C512C}"/>
          </ac:graphicFrameMkLst>
        </pc:graphicFrameChg>
      </pc:sldChg>
      <pc:sldChg chg="modSp mod">
        <pc:chgData name="Claire Durham (Staff Chorus Trust)" userId="1d012170-3804-4619-ad49-9c3931991dc4" providerId="ADAL" clId="{EE28CE3B-FF21-4629-81FC-8DAEAD79EF37}" dt="2026-03-09T12:48:42.268" v="130" actId="1076"/>
        <pc:sldMkLst>
          <pc:docMk/>
          <pc:sldMk cId="305013056" sldId="257"/>
        </pc:sldMkLst>
        <pc:spChg chg="mod">
          <ac:chgData name="Claire Durham (Staff Chorus Trust)" userId="1d012170-3804-4619-ad49-9c3931991dc4" providerId="ADAL" clId="{EE28CE3B-FF21-4629-81FC-8DAEAD79EF37}" dt="2026-03-09T12:48:40.718" v="129" actId="1076"/>
          <ac:spMkLst>
            <pc:docMk/>
            <pc:sldMk cId="305013056" sldId="257"/>
            <ac:spMk id="3" creationId="{CF3F334C-81C7-EA53-F490-635CBAB8D8AB}"/>
          </ac:spMkLst>
        </pc:spChg>
        <pc:spChg chg="mod">
          <ac:chgData name="Claire Durham (Staff Chorus Trust)" userId="1d012170-3804-4619-ad49-9c3931991dc4" providerId="ADAL" clId="{EE28CE3B-FF21-4629-81FC-8DAEAD79EF37}" dt="2026-03-09T12:48:42.268" v="130" actId="1076"/>
          <ac:spMkLst>
            <pc:docMk/>
            <pc:sldMk cId="305013056" sldId="257"/>
            <ac:spMk id="5" creationId="{7CA225F2-D662-E28B-BE08-1FD09D119C36}"/>
          </ac:spMkLst>
        </pc:spChg>
        <pc:graphicFrameChg chg="modGraphic">
          <ac:chgData name="Claire Durham (Staff Chorus Trust)" userId="1d012170-3804-4619-ad49-9c3931991dc4" providerId="ADAL" clId="{EE28CE3B-FF21-4629-81FC-8DAEAD79EF37}" dt="2026-03-09T12:48:36.528" v="128" actId="20577"/>
          <ac:graphicFrameMkLst>
            <pc:docMk/>
            <pc:sldMk cId="305013056" sldId="257"/>
            <ac:graphicFrameMk id="4" creationId="{5FA5FD06-5F19-B2C3-4D46-37FD5528A3F5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6DFF8-6169-4AF1-BDCA-B3C9A69388E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F8375A-8BBA-4AC3-8A47-FE8F5DC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310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F8375A-8BBA-4AC3-8A47-FE8F5DC454C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288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C8137-B3A3-B2A4-DF89-5B2ED38398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EA4462-09AA-DF37-9DB7-78394EA554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EB354-7A59-3054-A2A5-8E2897CC3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5ACE6-7D31-5B30-8EB2-94D0B9110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61A87E-D076-6E9C-3CDD-1E754D41E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308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A5E12-E877-7A8E-6A1A-C99A3B273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C2758-4B58-9FAC-AE1C-A14B31403C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6BDC7-9CF7-4288-3DE0-B59181612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12F65-0C3F-6C9E-5C3D-B77CB3CFC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47FC7-0B0B-4392-10B7-AC0104B81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226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38FC4-536B-2545-9113-0F800FDA9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7ACCFC-C028-4B09-6FA3-2FCF9A841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34D30-7B82-872B-5A6A-50A0C556B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941E6-1CC5-E619-65B1-7F10E9359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664C6E-82D3-B5B5-0647-89BA3F7D4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52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878DF-7109-4C2B-6156-CF306C881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FC87C-8FEC-5F0A-05E1-2230906E7B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661103-D80F-3420-7E5C-BA8AF6D9B0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C5B7BE-68FE-2BDD-234D-40CD56792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6DC026-AA31-4C6E-92E6-9B692C00C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91BCAE-300F-0CA5-205F-0FEB03D12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226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C3C0-D095-491E-A2BE-C344D71AD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3ABDE-A66E-7C6B-B30E-0586947F3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8749B0-0BFB-B5C2-E231-0B7880E602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5C7F9B-C0FE-2E7F-A8DC-95A4638253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1EA724-46BE-9F84-FA8F-11E47FCB0C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ADA411-5651-D1E6-DE8B-3758E163F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62ABCF-6876-D39B-C7B4-84AEFAED9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6EF2BA-BEC4-8EDD-03F7-179B32F27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934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0CAB-2C0F-0607-76AA-F29306FB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346EBD-CC46-2926-9AE8-DF393DEA9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3F39B1-5A42-374B-059F-1FD13C7FD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FFFF90-4F6D-BFB2-8183-D4FCBA6DF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193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CC1C5A-7A72-2CD7-7068-F0ACCD6D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2CF7D1-B5E0-DB65-BE6C-792DE932B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B0CA35-868E-304C-DFC5-7A5B6F187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171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66DC7-C2BF-C44F-F140-701E479A5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5E4CD-6BB7-6537-0FA4-DA85AAFAA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3D78F-2374-35E7-BF62-63DA4C827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A3A3A-A64F-DB4D-3F0A-6AFD4A2B8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0F7A0-B2BB-4966-64D2-94B4A8345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326C0E-56CE-A2DD-CE8C-6257745EA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689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2822-AE3F-7105-FFA0-74347FF42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320919-7862-DE15-D673-B13FD0F229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CF3D7F-EBA9-B43C-9450-C21C5164F5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9CC2A2-A35F-37C7-5939-32AE2AA42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D40ED9-DA93-C00B-76FD-A58F0D7D8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B1DB1-97C8-4D3E-0F37-0F1702FE0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316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94D82-23E5-449B-9DFD-43C4C7CD9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3381C3-093A-FF26-EF70-586EE3584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9D1FD-3B92-A375-BADD-6B188EFDA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3B7FBE-5666-83FE-7DE1-4A9B6C804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A88FE4-F430-F5EF-0ACB-39DA40E9E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510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7D85FE-9F1B-E29B-31F7-C09E470B9D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277269-811C-DCA2-1450-AA47B5BA93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C623F9-D2EB-FAA5-31B0-F6EDE180E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9A934-7A00-3F75-C4C2-7A24A5C6A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47010-5C61-F036-FE90-AA6049366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317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F499B5-6D89-F5A3-E877-1A95CD19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8DD174-6F78-C52C-78E9-D208A23C6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1FA4A-90EE-4DC1-90A9-CBD0ED35D7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911ED6-47EA-4110-927D-5DFD2AA64EC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95978-9568-6F42-B5D1-A678B5F816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37A2A-86DE-01E8-0310-C9653B397E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4EB2F6-BE7A-48BE-8B46-35210C6AA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730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1604319-E9ED-C4C7-CA50-E33E71210A00}"/>
              </a:ext>
            </a:extLst>
          </p:cNvPr>
          <p:cNvSpPr/>
          <p:nvPr/>
        </p:nvSpPr>
        <p:spPr>
          <a:xfrm rot="16200000">
            <a:off x="-2670484" y="2830849"/>
            <a:ext cx="649269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>
                <a:ln/>
                <a:solidFill>
                  <a:srgbClr val="72C5D8"/>
                </a:solidFill>
                <a:effectLst/>
                <a:latin typeface="Avenir Next LT Pro Demi" panose="020B0604020202020204" pitchFamily="34" charset="0"/>
              </a:rPr>
              <a:t>Extra-curricular Clubs</a:t>
            </a:r>
          </a:p>
        </p:txBody>
      </p:sp>
      <p:pic>
        <p:nvPicPr>
          <p:cNvPr id="5" name="Picture 28" descr="Chorus Trust - Silverdale School">
            <a:extLst>
              <a:ext uri="{FF2B5EF4-FFF2-40B4-BE49-F238E27FC236}">
                <a16:creationId xmlns:a16="http://schemas.microsoft.com/office/drawing/2014/main" id="{D098DD3C-0CE3-3D46-F171-741B7970E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126" y="6141661"/>
            <a:ext cx="1516511" cy="65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432B2BB-6744-F9F3-68EB-361A079C51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197269"/>
              </p:ext>
            </p:extLst>
          </p:nvPr>
        </p:nvGraphicFramePr>
        <p:xfrm>
          <a:off x="1995306" y="284639"/>
          <a:ext cx="9763531" cy="567326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900994">
                  <a:extLst>
                    <a:ext uri="{9D8B030D-6E8A-4147-A177-3AD203B41FA5}">
                      <a16:colId xmlns:a16="http://schemas.microsoft.com/office/drawing/2014/main" val="3712371375"/>
                    </a:ext>
                  </a:extLst>
                </a:gridCol>
                <a:gridCol w="1705107">
                  <a:extLst>
                    <a:ext uri="{9D8B030D-6E8A-4147-A177-3AD203B41FA5}">
                      <a16:colId xmlns:a16="http://schemas.microsoft.com/office/drawing/2014/main" val="166538184"/>
                    </a:ext>
                  </a:extLst>
                </a:gridCol>
                <a:gridCol w="1782612">
                  <a:extLst>
                    <a:ext uri="{9D8B030D-6E8A-4147-A177-3AD203B41FA5}">
                      <a16:colId xmlns:a16="http://schemas.microsoft.com/office/drawing/2014/main" val="3206736668"/>
                    </a:ext>
                  </a:extLst>
                </a:gridCol>
                <a:gridCol w="1821364">
                  <a:extLst>
                    <a:ext uri="{9D8B030D-6E8A-4147-A177-3AD203B41FA5}">
                      <a16:colId xmlns:a16="http://schemas.microsoft.com/office/drawing/2014/main" val="3971788161"/>
                    </a:ext>
                  </a:extLst>
                </a:gridCol>
                <a:gridCol w="1698272">
                  <a:extLst>
                    <a:ext uri="{9D8B030D-6E8A-4147-A177-3AD203B41FA5}">
                      <a16:colId xmlns:a16="http://schemas.microsoft.com/office/drawing/2014/main" val="730131530"/>
                    </a:ext>
                  </a:extLst>
                </a:gridCol>
                <a:gridCol w="1855182">
                  <a:extLst>
                    <a:ext uri="{9D8B030D-6E8A-4147-A177-3AD203B41FA5}">
                      <a16:colId xmlns:a16="http://schemas.microsoft.com/office/drawing/2014/main" val="1328692385"/>
                    </a:ext>
                  </a:extLst>
                </a:gridCol>
              </a:tblGrid>
              <a:tr h="58601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 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Wednesday 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Thursday 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105475"/>
                  </a:ext>
                </a:extLst>
              </a:tr>
              <a:tr h="58601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3342806"/>
                  </a:ext>
                </a:extLst>
              </a:tr>
              <a:tr h="58601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7 Drama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A102 HP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8 Drama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A102 HP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9 Drama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D103   JEM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6059585"/>
                  </a:ext>
                </a:extLst>
              </a:tr>
              <a:tr h="58601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7 Dance 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A101   JEM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8 Dance 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A101 JEM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9 Dance 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A101   JEM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Elite Dance 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A101   JEM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067766"/>
                  </a:ext>
                </a:extLst>
              </a:tr>
              <a:tr h="7616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solidFill>
                          <a:srgbClr val="FF0000"/>
                        </a:solidFill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Keyboard Club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D102  </a:t>
                      </a:r>
                      <a:b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</a:br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Ambassador run</a:t>
                      </a:r>
                    </a:p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GCSE Music Club</a:t>
                      </a:r>
                      <a:b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</a:br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D101 CHD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Orchestra RES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D101 12:45 start</a:t>
                      </a:r>
                      <a:b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</a:br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Band4All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D102   DS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Voices for all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D102    DS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Karaoke Club D102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Ambassadors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705312"/>
                  </a:ext>
                </a:extLst>
              </a:tr>
              <a:tr h="5860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              Advertisement </a:t>
                      </a:r>
                    </a:p>
                    <a:p>
                      <a:r>
                        <a:rPr lang="en-GB" sz="12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And Media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456966"/>
                  </a:ext>
                </a:extLst>
              </a:tr>
              <a:tr h="5860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GCSE Music Club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Elite Voices CHD</a:t>
                      </a:r>
                    </a:p>
                    <a:p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D101 </a:t>
                      </a:r>
                    </a:p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Elite Bands DS D102 (invite only)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1761313"/>
                  </a:ext>
                </a:extLst>
              </a:tr>
              <a:tr h="5860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  <a:alpha val="4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 LEVEL and GCSE space for rehearsal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05894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7461E37D-5746-9613-DDC5-66713E22240D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ass/>
                    </a14:imgEffect>
                    <a14:imgEffect>
                      <a14:colorTemperature colorTemp="7211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2230" y="5197304"/>
            <a:ext cx="601776" cy="587099"/>
          </a:xfrm>
          <a:prstGeom prst="rect">
            <a:avLst/>
          </a:prstGeom>
          <a:noFill/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0F1D0C-FC7B-D263-EAC8-1170A61731FE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ass/>
                    </a14:imgEffect>
                    <a14:imgEffect>
                      <a14:colorTemperature colorTemp="7211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90832" y="3329352"/>
            <a:ext cx="601776" cy="587099"/>
          </a:xfrm>
          <a:prstGeom prst="rect">
            <a:avLst/>
          </a:prstGeom>
          <a:noFill/>
        </p:spPr>
      </p:pic>
      <p:pic>
        <p:nvPicPr>
          <p:cNvPr id="14" name="Picture 18" descr="Dance, Ballet Dancer, Color, Art, Graphic Design Png - Colorful Dance Clip  Art, Transparent Png , Transparent Png Image - PNGitem">
            <a:extLst>
              <a:ext uri="{FF2B5EF4-FFF2-40B4-BE49-F238E27FC236}">
                <a16:creationId xmlns:a16="http://schemas.microsoft.com/office/drawing/2014/main" id="{10DFDD60-3F76-F7A9-3990-D6E43EBBE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821" y="2033624"/>
            <a:ext cx="534787" cy="65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8" descr="Dance, Ballet Dancer, Color, Art, Graphic Design Png - Colorful Dance Clip  Art, Transparent Png , Transparent Png Image - PNGitem">
            <a:extLst>
              <a:ext uri="{FF2B5EF4-FFF2-40B4-BE49-F238E27FC236}">
                <a16:creationId xmlns:a16="http://schemas.microsoft.com/office/drawing/2014/main" id="{BD51D045-3EFD-FA7C-7F55-CCD4D88D5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175" y="3923611"/>
            <a:ext cx="534787" cy="65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693B1B6-D04D-E9F5-B35E-0648F75E0A31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ass/>
                    </a14:imgEffect>
                    <a14:imgEffect>
                      <a14:colorTemperature colorTemp="7211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03173" y="1472114"/>
            <a:ext cx="601776" cy="587099"/>
          </a:xfrm>
          <a:prstGeom prst="rect">
            <a:avLst/>
          </a:prstGeom>
          <a:noFill/>
        </p:spPr>
      </p:pic>
      <p:pic>
        <p:nvPicPr>
          <p:cNvPr id="19" name="Picture 18" descr="A black and white symbol&#10;&#10;Description automatically generated">
            <a:extLst>
              <a:ext uri="{FF2B5EF4-FFF2-40B4-BE49-F238E27FC236}">
                <a16:creationId xmlns:a16="http://schemas.microsoft.com/office/drawing/2014/main" id="{CB4C4765-141B-D7D6-6ED6-5FC47F3B794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328" r="29715"/>
          <a:stretch/>
        </p:blipFill>
        <p:spPr>
          <a:xfrm>
            <a:off x="2254177" y="915678"/>
            <a:ext cx="342069" cy="507260"/>
          </a:xfrm>
          <a:prstGeom prst="rect">
            <a:avLst/>
          </a:prstGeom>
        </p:spPr>
      </p:pic>
      <p:pic>
        <p:nvPicPr>
          <p:cNvPr id="20" name="Picture 19" descr="A black and white symbol&#10;&#10;Description automatically generated">
            <a:extLst>
              <a:ext uri="{FF2B5EF4-FFF2-40B4-BE49-F238E27FC236}">
                <a16:creationId xmlns:a16="http://schemas.microsoft.com/office/drawing/2014/main" id="{E66834A1-D5C1-6B5E-EF3E-472DDE2265A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328" r="29715"/>
          <a:stretch/>
        </p:blipFill>
        <p:spPr>
          <a:xfrm>
            <a:off x="2254177" y="2745622"/>
            <a:ext cx="342069" cy="507260"/>
          </a:xfrm>
          <a:prstGeom prst="rect">
            <a:avLst/>
          </a:prstGeom>
        </p:spPr>
      </p:pic>
      <p:pic>
        <p:nvPicPr>
          <p:cNvPr id="21" name="Picture 20" descr="A black and white symbol&#10;&#10;Description automatically generated">
            <a:extLst>
              <a:ext uri="{FF2B5EF4-FFF2-40B4-BE49-F238E27FC236}">
                <a16:creationId xmlns:a16="http://schemas.microsoft.com/office/drawing/2014/main" id="{8F47FB05-92ED-9995-A3A0-3C9C811CBB4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328" r="29715"/>
          <a:stretch/>
        </p:blipFill>
        <p:spPr>
          <a:xfrm>
            <a:off x="2271222" y="4594574"/>
            <a:ext cx="342069" cy="507260"/>
          </a:xfrm>
          <a:prstGeom prst="rect">
            <a:avLst/>
          </a:prstGeom>
        </p:spPr>
      </p:pic>
      <p:sp>
        <p:nvSpPr>
          <p:cNvPr id="22" name="Left Brace 21">
            <a:extLst>
              <a:ext uri="{FF2B5EF4-FFF2-40B4-BE49-F238E27FC236}">
                <a16:creationId xmlns:a16="http://schemas.microsoft.com/office/drawing/2014/main" id="{D20EA79F-A52C-D583-7F0E-C708B58BF296}"/>
              </a:ext>
            </a:extLst>
          </p:cNvPr>
          <p:cNvSpPr/>
          <p:nvPr/>
        </p:nvSpPr>
        <p:spPr>
          <a:xfrm>
            <a:off x="1632647" y="950292"/>
            <a:ext cx="248575" cy="163074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F81365FB-50A9-AD3C-FF49-D434B60AADF9}"/>
              </a:ext>
            </a:extLst>
          </p:cNvPr>
          <p:cNvSpPr/>
          <p:nvPr/>
        </p:nvSpPr>
        <p:spPr>
          <a:xfrm>
            <a:off x="1627621" y="2708760"/>
            <a:ext cx="248575" cy="1630743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eft Brace 23">
            <a:extLst>
              <a:ext uri="{FF2B5EF4-FFF2-40B4-BE49-F238E27FC236}">
                <a16:creationId xmlns:a16="http://schemas.microsoft.com/office/drawing/2014/main" id="{81B7B7D6-3692-9053-031F-D3B836F1AE53}"/>
              </a:ext>
            </a:extLst>
          </p:cNvPr>
          <p:cNvSpPr/>
          <p:nvPr/>
        </p:nvSpPr>
        <p:spPr>
          <a:xfrm>
            <a:off x="1627621" y="4690873"/>
            <a:ext cx="283257" cy="1216836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6B97635-4A3B-B778-2226-DD04A4AA6291}"/>
              </a:ext>
            </a:extLst>
          </p:cNvPr>
          <p:cNvSpPr txBox="1"/>
          <p:nvPr/>
        </p:nvSpPr>
        <p:spPr>
          <a:xfrm rot="16200000">
            <a:off x="-2418604" y="2088096"/>
            <a:ext cx="73684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Brush Script Std" panose="03060802040607070404" pitchFamily="66" charset="0"/>
              </a:rPr>
              <a:t>Afterschool   Lunchtime    Morning</a:t>
            </a:r>
          </a:p>
          <a:p>
            <a:r>
              <a:rPr lang="en-GB" sz="1400" dirty="0">
                <a:latin typeface="Brush Script Std" panose="03060802040607070404" pitchFamily="66" charset="0"/>
              </a:rPr>
              <a:t>       3.15 – 4.15             12.35 – 1.10             8.00 – 8.45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75315B6-1E2A-29C4-DD74-FF12DBC52EE3}"/>
              </a:ext>
            </a:extLst>
          </p:cNvPr>
          <p:cNvSpPr/>
          <p:nvPr/>
        </p:nvSpPr>
        <p:spPr>
          <a:xfrm>
            <a:off x="3073563" y="5900430"/>
            <a:ext cx="64926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000" b="1" dirty="0">
                <a:ln/>
                <a:solidFill>
                  <a:srgbClr val="72C5D8"/>
                </a:solidFill>
                <a:latin typeface="Avenir Next LT Pro Demi" panose="020B0604020202020204" pitchFamily="34" charset="0"/>
              </a:rPr>
              <a:t>Performing Arts</a:t>
            </a:r>
            <a:endParaRPr lang="en-US" sz="4000" b="1" cap="none" spc="0" dirty="0">
              <a:ln/>
              <a:solidFill>
                <a:srgbClr val="72C5D8"/>
              </a:solidFill>
              <a:effectLst/>
              <a:latin typeface="Avenir Next LT Pro Demi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146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A53B0-F0B2-717B-724C-214923A0A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424" y="30183"/>
            <a:ext cx="10515600" cy="892810"/>
          </a:xfrm>
        </p:spPr>
        <p:txBody>
          <a:bodyPr/>
          <a:lstStyle/>
          <a:p>
            <a:r>
              <a:rPr lang="en-GB" dirty="0"/>
              <a:t>Info on club </a:t>
            </a:r>
            <a:r>
              <a:rPr lang="en-GB" sz="1400" u="sng" dirty="0">
                <a:latin typeface="Brush Script Std" panose="03060802040607070404" pitchFamily="66" charset="0"/>
                <a:cs typeface="Dreaming Outloud Script Pro" panose="020F0502020204030204" pitchFamily="66" charset="0"/>
              </a:rPr>
              <a:t>For club ambassador role please see Mrs Moore (Drama/dance) or Miss Durham (Music)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FA5FD06-5F19-B2C3-4D46-37FD5528A3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9742594"/>
              </p:ext>
            </p:extLst>
          </p:nvPr>
        </p:nvGraphicFramePr>
        <p:xfrm>
          <a:off x="749424" y="922993"/>
          <a:ext cx="10515600" cy="49907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2452">
                  <a:extLst>
                    <a:ext uri="{9D8B030D-6E8A-4147-A177-3AD203B41FA5}">
                      <a16:colId xmlns:a16="http://schemas.microsoft.com/office/drawing/2014/main" val="2580979872"/>
                    </a:ext>
                  </a:extLst>
                </a:gridCol>
                <a:gridCol w="8353148">
                  <a:extLst>
                    <a:ext uri="{9D8B030D-6E8A-4147-A177-3AD203B41FA5}">
                      <a16:colId xmlns:a16="http://schemas.microsoft.com/office/drawing/2014/main" val="3335468819"/>
                    </a:ext>
                  </a:extLst>
                </a:gridCol>
              </a:tblGrid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Club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Infomation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154400"/>
                  </a:ext>
                </a:extLst>
              </a:tr>
              <a:tr h="571162">
                <a:tc>
                  <a:txBody>
                    <a:bodyPr/>
                    <a:lstStyle/>
                    <a:p>
                      <a:r>
                        <a:rPr lang="en-GB" sz="1600" dirty="0"/>
                        <a:t>Drama clubs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Students meet in year groups weekly to work on a project they decide upon to create a performance in the winter festival. Y7 lunch is games not production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60741"/>
                  </a:ext>
                </a:extLst>
              </a:tr>
              <a:tr h="571162">
                <a:tc>
                  <a:txBody>
                    <a:bodyPr/>
                    <a:lstStyle/>
                    <a:p>
                      <a:r>
                        <a:rPr lang="en-GB" sz="1600" dirty="0"/>
                        <a:t>Dance Clubs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Students meet in year groups weekly to work on a project they decide upon to create a performance in the winter festival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5513251"/>
                  </a:ext>
                </a:extLst>
              </a:tr>
              <a:tr h="571162">
                <a:tc>
                  <a:txBody>
                    <a:bodyPr/>
                    <a:lstStyle/>
                    <a:p>
                      <a:r>
                        <a:rPr lang="en-GB" sz="1600" dirty="0"/>
                        <a:t>Elite dance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Student are invited to audition for elite dance in the first two sessions back this term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7154599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Youth orchestra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Open to all students that play an instrument and create pieces for the Silverdale concerts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707119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Keyboard club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Open to all levels to develop their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4243270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Band4All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Open to all levels to develop their skills and create pieces for the Silverdale concerts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428374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Voices for 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All vocalists wanting to develop their skills and create pieces for the Silverdale concerts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280148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Karaoke club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Open to 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3651896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Elite  Voices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This club is for students with accomplished voices used to perform in Silverdale events. </a:t>
                      </a:r>
                    </a:p>
                    <a:p>
                      <a:r>
                        <a:rPr lang="en-GB" sz="1600" dirty="0"/>
                        <a:t>See Miss Durham if interested.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3668917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Key stage 4 band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GCSE bands working on their ensemble  assessments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2851500"/>
                  </a:ext>
                </a:extLst>
              </a:tr>
              <a:tr h="326378">
                <a:tc>
                  <a:txBody>
                    <a:bodyPr/>
                    <a:lstStyle/>
                    <a:p>
                      <a:r>
                        <a:rPr lang="en-GB" sz="1600" dirty="0"/>
                        <a:t>Elite Band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Invite only - students who are accomplished musicians to form the Silverdale events band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063876"/>
                  </a:ext>
                </a:extLst>
              </a:tr>
            </a:tbl>
          </a:graphicData>
        </a:graphic>
      </p:graphicFrame>
      <p:sp>
        <p:nvSpPr>
          <p:cNvPr id="3" name="Explosion: 14 Points 2">
            <a:extLst>
              <a:ext uri="{FF2B5EF4-FFF2-40B4-BE49-F238E27FC236}">
                <a16:creationId xmlns:a16="http://schemas.microsoft.com/office/drawing/2014/main" id="{CF3F334C-81C7-EA53-F490-635CBAB8D8AB}"/>
              </a:ext>
            </a:extLst>
          </p:cNvPr>
          <p:cNvSpPr/>
          <p:nvPr/>
        </p:nvSpPr>
        <p:spPr>
          <a:xfrm rot="20273659">
            <a:off x="-202389" y="5632092"/>
            <a:ext cx="1120168" cy="605828"/>
          </a:xfrm>
          <a:prstGeom prst="irregularSeal2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New club!</a:t>
            </a:r>
            <a:r>
              <a:rPr lang="en-GB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5" name="Explosion: 14 Points 4">
            <a:extLst>
              <a:ext uri="{FF2B5EF4-FFF2-40B4-BE49-F238E27FC236}">
                <a16:creationId xmlns:a16="http://schemas.microsoft.com/office/drawing/2014/main" id="{7CA225F2-D662-E28B-BE08-1FD09D119C36}"/>
              </a:ext>
            </a:extLst>
          </p:cNvPr>
          <p:cNvSpPr/>
          <p:nvPr/>
        </p:nvSpPr>
        <p:spPr>
          <a:xfrm rot="1848558">
            <a:off x="10882491" y="5632093"/>
            <a:ext cx="1120168" cy="605828"/>
          </a:xfrm>
          <a:prstGeom prst="irregularSeal2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New club!</a:t>
            </a:r>
            <a:r>
              <a:rPr lang="en-GB" sz="1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5013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cd842b4-7e0f-4766-a928-cb1aeebdd080" xsi:nil="true"/>
    <lcf76f155ced4ddcb4097134ff3c332f xmlns="1b7389a2-4fb1-4665-805d-10d72aaf32f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BE0877826560498CFFB200793E4C89" ma:contentTypeVersion="12" ma:contentTypeDescription="Create a new document." ma:contentTypeScope="" ma:versionID="db7ac5ca2d303ee5e4bb9568d1e4e4ee">
  <xsd:schema xmlns:xsd="http://www.w3.org/2001/XMLSchema" xmlns:xs="http://www.w3.org/2001/XMLSchema" xmlns:p="http://schemas.microsoft.com/office/2006/metadata/properties" xmlns:ns2="1b7389a2-4fb1-4665-805d-10d72aaf32f8" xmlns:ns3="fcd842b4-7e0f-4766-a928-cb1aeebdd080" targetNamespace="http://schemas.microsoft.com/office/2006/metadata/properties" ma:root="true" ma:fieldsID="8ab76f6238fbfbffd717a217c0af1110" ns2:_="" ns3:_="">
    <xsd:import namespace="1b7389a2-4fb1-4665-805d-10d72aaf32f8"/>
    <xsd:import namespace="fcd842b4-7e0f-4766-a928-cb1aeebdd08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7389a2-4fb1-4665-805d-10d72aaf32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0f14fc61-4228-48fc-b458-b8627a13a27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d842b4-7e0f-4766-a928-cb1aeebdd080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f388a04a-51b1-4b99-a6d2-2206150172c7}" ma:internalName="TaxCatchAll" ma:showField="CatchAllData" ma:web="fcd842b4-7e0f-4766-a928-cb1aeebdd0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E9A264-C0E5-46C8-AA21-6EACF22D25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B80D6E-0630-4D87-8FD1-3A2FE2915B01}">
  <ds:schemaRefs>
    <ds:schemaRef ds:uri="7d45e548-7a4b-454f-ac58-ff9411dd13df"/>
    <ds:schemaRef ds:uri="http://schemas.openxmlformats.org/package/2006/metadata/core-properties"/>
    <ds:schemaRef ds:uri="http://schemas.microsoft.com/office/infopath/2007/PartnerControls"/>
    <ds:schemaRef ds:uri="e9df86d3-580b-4349-b428-364d0859ee57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114EC8B-3045-46CE-B465-95B6AF47DED2}"/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331</Words>
  <Application>Microsoft Office PowerPoint</Application>
  <PresentationFormat>Widescreen</PresentationFormat>
  <Paragraphs>71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ADLaM Display</vt:lpstr>
      <vt:lpstr>Aptos</vt:lpstr>
      <vt:lpstr>Aptos Display</vt:lpstr>
      <vt:lpstr>Arial</vt:lpstr>
      <vt:lpstr>Avenir Next LT Pro Demi</vt:lpstr>
      <vt:lpstr>Brush Script Std</vt:lpstr>
      <vt:lpstr>Office Theme</vt:lpstr>
      <vt:lpstr>PowerPoint Presentation</vt:lpstr>
      <vt:lpstr>Info on club For club ambassador role please see Mrs Moore (Drama/dance) or Miss Durham (Music)</vt:lpstr>
    </vt:vector>
  </TitlesOfParts>
  <Company>Chorus Education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Joanne Moore (Staff Chorus Trust)</dc:creator>
  <cp:lastModifiedBy>Claire Durham (Staff Chorus Trust)</cp:lastModifiedBy>
  <cp:revision>16</cp:revision>
  <dcterms:created xsi:type="dcterms:W3CDTF">2024-09-03T10:51:34Z</dcterms:created>
  <dcterms:modified xsi:type="dcterms:W3CDTF">2026-03-09T12:48:42Z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0x01010052BE0877826560498CFFB200793E4C89</vt:lpwstr>
  </property>
  <property fmtid="{D5CDD505-2E9C-101B-9397-08002B2CF9AE}" pid="3" name="Order">
    <vt:r8>272200</vt:r8>
  </property>
  <property fmtid="{D5CDD505-2E9C-101B-9397-08002B2CF9AE}" pid="4" name="MediaServiceImageTags">
    <vt:lpwstr/>
  </property>
</Properties>
</file>