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9" r:id="rId2"/>
    <p:sldMasterId id="2147483680" r:id="rId3"/>
    <p:sldMasterId id="2147483694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140247-806E-4AAE-A593-3DB10C90D9FC}" v="3" dt="2026-09-24T13:19:19.655"/>
    <p1510:client id="{5B13BA81-2A90-5FD0-8F1E-A0411E8183A0}" v="9" dt="2026-09-24T13:29:10.5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hyperlink" Target="http://thekeysupport.com/terms" TargetMode="Externa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hyperlink" Target="http://thekeysupport.com/terms" TargetMode="Externa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8B324D31-E84D-555E-182E-6E34D4B1E3DD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92243-C544-85D1-5D26-2E8944602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828" y="2170361"/>
            <a:ext cx="9776343" cy="2387600"/>
          </a:xfrm>
        </p:spPr>
        <p:txBody>
          <a:bodyPr anchor="b"/>
          <a:lstStyle>
            <a:lvl1pPr algn="ctr">
              <a:defRPr sz="4800" b="1">
                <a:solidFill>
                  <a:schemeClr val="bg1"/>
                </a:solidFill>
                <a:latin typeface="Ubuntu" panose="020B0504030602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992007-BE6C-37EF-372D-7C8BA2D21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52920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  <a:latin typeface="Ubuntu" panose="020B0504030602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8" name="Picture 4" descr="Silverdale School - Home">
            <a:extLst>
              <a:ext uri="{FF2B5EF4-FFF2-40B4-BE49-F238E27FC236}">
                <a16:creationId xmlns:a16="http://schemas.microsoft.com/office/drawing/2014/main" id="{1F173523-0BB4-7411-B81B-21889B83F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46" y="1294377"/>
            <a:ext cx="4635903" cy="20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E64A98F8-7AAA-D606-6FE0-D105FBB8FCED}"/>
              </a:ext>
            </a:extLst>
          </p:cNvPr>
          <p:cNvSpPr/>
          <p:nvPr/>
        </p:nvSpPr>
        <p:spPr>
          <a:xfrm>
            <a:off x="0" y="6109857"/>
            <a:ext cx="12192000" cy="735254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6342586-D2E7-5651-65F1-27D1817B1E06}"/>
              </a:ext>
            </a:extLst>
          </p:cNvPr>
          <p:cNvSpPr/>
          <p:nvPr/>
        </p:nvSpPr>
        <p:spPr>
          <a:xfrm>
            <a:off x="0" y="5988251"/>
            <a:ext cx="12192000" cy="154007"/>
          </a:xfrm>
          <a:prstGeom prst="rect">
            <a:avLst/>
          </a:prstGeom>
          <a:solidFill>
            <a:srgbClr val="9D9D9C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ECE08C3-06EB-CAA1-EC4A-A1F4C2C39066}"/>
              </a:ext>
            </a:extLst>
          </p:cNvPr>
          <p:cNvGrpSpPr/>
          <p:nvPr/>
        </p:nvGrpSpPr>
        <p:grpSpPr>
          <a:xfrm>
            <a:off x="2913583" y="6197067"/>
            <a:ext cx="6364828" cy="566487"/>
            <a:chOff x="3704162" y="6251045"/>
            <a:chExt cx="6364828" cy="56648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CFC804F-4293-C047-8FEA-11A2DCF7B6B8}"/>
                </a:ext>
              </a:extLst>
            </p:cNvPr>
            <p:cNvSpPr txBox="1"/>
            <p:nvPr/>
          </p:nvSpPr>
          <p:spPr>
            <a:xfrm>
              <a:off x="3704162" y="6251045"/>
              <a:ext cx="176314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latin typeface="Ubuntu" panose="020B0504030602030204" pitchFamily="34" charset="0"/>
                </a:rPr>
                <a:t>Ambition</a:t>
              </a:r>
            </a:p>
          </p:txBody>
        </p:sp>
        <p:pic>
          <p:nvPicPr>
            <p:cNvPr id="6" name="Picture 4" descr="Silverdale School - Home">
              <a:extLst>
                <a:ext uri="{FF2B5EF4-FFF2-40B4-BE49-F238E27FC236}">
                  <a16:creationId xmlns:a16="http://schemas.microsoft.com/office/drawing/2014/main" id="{56385ADA-A837-9D7E-93AD-4D6BC64A7E0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298" b="29541"/>
            <a:stretch>
              <a:fillRect/>
            </a:stretch>
          </p:blipFill>
          <p:spPr bwMode="auto">
            <a:xfrm>
              <a:off x="5473719" y="6356089"/>
              <a:ext cx="398461" cy="399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7AE8B23-D454-078E-9A24-2C94E2935662}"/>
                </a:ext>
              </a:extLst>
            </p:cNvPr>
            <p:cNvSpPr txBox="1"/>
            <p:nvPr/>
          </p:nvSpPr>
          <p:spPr>
            <a:xfrm>
              <a:off x="8231312" y="6290321"/>
              <a:ext cx="1837678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latin typeface="Ubuntu" panose="020B0504030602030204" pitchFamily="34" charset="0"/>
                </a:rPr>
                <a:t>Integrity </a:t>
              </a:r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5EFDFAF-2E8A-02FB-A69B-C68D91D5168F}"/>
                </a:ext>
              </a:extLst>
            </p:cNvPr>
            <p:cNvSpPr txBox="1"/>
            <p:nvPr/>
          </p:nvSpPr>
          <p:spPr>
            <a:xfrm>
              <a:off x="5864080" y="6294312"/>
              <a:ext cx="1976871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latin typeface="Ubuntu" panose="020B0504030602030204" pitchFamily="34" charset="0"/>
                </a:rPr>
                <a:t>Belonging</a:t>
              </a:r>
              <a:endParaRPr lang="en-US"/>
            </a:p>
          </p:txBody>
        </p:sp>
        <p:pic>
          <p:nvPicPr>
            <p:cNvPr id="9" name="Picture 4" descr="Silverdale School - Home">
              <a:extLst>
                <a:ext uri="{FF2B5EF4-FFF2-40B4-BE49-F238E27FC236}">
                  <a16:creationId xmlns:a16="http://schemas.microsoft.com/office/drawing/2014/main" id="{13A60114-27E7-106C-BE26-390BA115C42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298" b="29541"/>
            <a:stretch>
              <a:fillRect/>
            </a:stretch>
          </p:blipFill>
          <p:spPr bwMode="auto">
            <a:xfrm>
              <a:off x="7843569" y="6374598"/>
              <a:ext cx="398461" cy="399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12008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ain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B4662-68A0-1501-B280-0CC9AFFA4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9896" y="255943"/>
            <a:ext cx="10515600" cy="1325563"/>
          </a:xfrm>
        </p:spPr>
        <p:txBody>
          <a:bodyPr/>
          <a:lstStyle>
            <a:lvl1pPr>
              <a:defRPr>
                <a:latin typeface="Ubuntu" panose="020B0504030602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A1903-3E56-A8F2-7D71-6FEFEE43D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896" y="1771034"/>
            <a:ext cx="10515600" cy="4351338"/>
          </a:xfrm>
        </p:spPr>
        <p:txBody>
          <a:bodyPr/>
          <a:lstStyle>
            <a:lvl1pPr>
              <a:defRPr>
                <a:latin typeface="Ubuntu" panose="020B0504030602030204" pitchFamily="34" charset="0"/>
                <a:cs typeface="Calibri" panose="020F0502020204030204" pitchFamily="34" charset="0"/>
              </a:defRPr>
            </a:lvl1pPr>
            <a:lvl2pPr>
              <a:defRPr>
                <a:latin typeface="Ubuntu" panose="020B0504030602030204" pitchFamily="34" charset="0"/>
                <a:cs typeface="Calibri" panose="020F0502020204030204" pitchFamily="34" charset="0"/>
              </a:defRPr>
            </a:lvl2pPr>
            <a:lvl3pPr>
              <a:defRPr>
                <a:latin typeface="Ubuntu" panose="020B0504030602030204" pitchFamily="34" charset="0"/>
                <a:cs typeface="Calibri" panose="020F0502020204030204" pitchFamily="34" charset="0"/>
              </a:defRPr>
            </a:lvl3pPr>
            <a:lvl4pPr>
              <a:defRPr>
                <a:latin typeface="Ubuntu" panose="020B0504030602030204" pitchFamily="34" charset="0"/>
                <a:cs typeface="Calibri" panose="020F0502020204030204" pitchFamily="34" charset="0"/>
              </a:defRPr>
            </a:lvl4pPr>
            <a:lvl5pPr>
              <a:defRPr>
                <a:latin typeface="Ubuntu" panose="020B0504030602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6940D4-DCB0-E60E-D6A3-217E6BCBE32B}"/>
              </a:ext>
            </a:extLst>
          </p:cNvPr>
          <p:cNvSpPr/>
          <p:nvPr/>
        </p:nvSpPr>
        <p:spPr>
          <a:xfrm>
            <a:off x="0" y="6212679"/>
            <a:ext cx="12191999" cy="643220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CDD767-B57F-E523-C885-D843359F55F0}"/>
              </a:ext>
            </a:extLst>
          </p:cNvPr>
          <p:cNvSpPr/>
          <p:nvPr/>
        </p:nvSpPr>
        <p:spPr>
          <a:xfrm>
            <a:off x="3" y="-2"/>
            <a:ext cx="1581150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pic>
        <p:nvPicPr>
          <p:cNvPr id="6" name="Picture 4" descr="Silverdale School - Home">
            <a:extLst>
              <a:ext uri="{FF2B5EF4-FFF2-40B4-BE49-F238E27FC236}">
                <a16:creationId xmlns:a16="http://schemas.microsoft.com/office/drawing/2014/main" id="{1C7D601E-72D2-6208-9C36-2F8B0DAC2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579" y="198618"/>
            <a:ext cx="1077414" cy="107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ilverdale School - Home">
            <a:extLst>
              <a:ext uri="{FF2B5EF4-FFF2-40B4-BE49-F238E27FC236}">
                <a16:creationId xmlns:a16="http://schemas.microsoft.com/office/drawing/2014/main" id="{E86E9BD0-64B7-2D0E-1EA0-7098E1F7F3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b="67886"/>
          <a:stretch>
            <a:fillRect/>
          </a:stretch>
        </p:blipFill>
        <p:spPr bwMode="auto">
          <a:xfrm>
            <a:off x="154486" y="1377806"/>
            <a:ext cx="1261601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Silverdale School - Home">
            <a:extLst>
              <a:ext uri="{FF2B5EF4-FFF2-40B4-BE49-F238E27FC236}">
                <a16:creationId xmlns:a16="http://schemas.microsoft.com/office/drawing/2014/main" id="{FA2FBB5D-8361-4B05-52BC-5C09DBFB94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t="34694" r="19504" b="33193"/>
          <a:stretch>
            <a:fillRect/>
          </a:stretch>
        </p:blipFill>
        <p:spPr bwMode="auto">
          <a:xfrm>
            <a:off x="319552" y="1681778"/>
            <a:ext cx="912348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Silverdale School - Home">
            <a:extLst>
              <a:ext uri="{FF2B5EF4-FFF2-40B4-BE49-F238E27FC236}">
                <a16:creationId xmlns:a16="http://schemas.microsoft.com/office/drawing/2014/main" id="{5FA40784-FF44-5556-EA8C-25723B3D95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9"/>
          <a:stretch>
            <a:fillRect/>
          </a:stretch>
        </p:blipFill>
        <p:spPr bwMode="auto">
          <a:xfrm>
            <a:off x="73567" y="2024698"/>
            <a:ext cx="1409021" cy="14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F035BD1-F8E0-8851-9E04-7DA6D2C08CFA}"/>
              </a:ext>
            </a:extLst>
          </p:cNvPr>
          <p:cNvCxnSpPr>
            <a:cxnSpLocks/>
          </p:cNvCxnSpPr>
          <p:nvPr/>
        </p:nvCxnSpPr>
        <p:spPr>
          <a:xfrm>
            <a:off x="90193" y="1982866"/>
            <a:ext cx="1392395" cy="0"/>
          </a:xfrm>
          <a:prstGeom prst="line">
            <a:avLst/>
          </a:prstGeom>
          <a:ln w="12700">
            <a:solidFill>
              <a:srgbClr val="192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9AEA38B-A1D0-B8E4-A6C4-FA23722F0D78}"/>
              </a:ext>
            </a:extLst>
          </p:cNvPr>
          <p:cNvGrpSpPr/>
          <p:nvPr/>
        </p:nvGrpSpPr>
        <p:grpSpPr>
          <a:xfrm>
            <a:off x="3704162" y="6251045"/>
            <a:ext cx="6364828" cy="566487"/>
            <a:chOff x="3704162" y="6251045"/>
            <a:chExt cx="6364828" cy="56648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097A10C-BFD2-FC6A-7E1C-B98BFAB02277}"/>
                </a:ext>
              </a:extLst>
            </p:cNvPr>
            <p:cNvSpPr txBox="1"/>
            <p:nvPr/>
          </p:nvSpPr>
          <p:spPr>
            <a:xfrm>
              <a:off x="3704162" y="6251045"/>
              <a:ext cx="176314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latin typeface="Ubuntu" panose="020B0504030602030204" pitchFamily="34" charset="0"/>
                </a:rPr>
                <a:t>Ambition</a:t>
              </a:r>
            </a:p>
          </p:txBody>
        </p:sp>
        <p:pic>
          <p:nvPicPr>
            <p:cNvPr id="18" name="Picture 4" descr="Silverdale School - Home">
              <a:extLst>
                <a:ext uri="{FF2B5EF4-FFF2-40B4-BE49-F238E27FC236}">
                  <a16:creationId xmlns:a16="http://schemas.microsoft.com/office/drawing/2014/main" id="{8545530E-738E-C90F-F07F-981DE0CC754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298" b="29541"/>
            <a:stretch>
              <a:fillRect/>
            </a:stretch>
          </p:blipFill>
          <p:spPr bwMode="auto">
            <a:xfrm>
              <a:off x="5473719" y="6356089"/>
              <a:ext cx="398461" cy="399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76E4718-38D2-C9E8-3D87-CDA26EC637EB}"/>
                </a:ext>
              </a:extLst>
            </p:cNvPr>
            <p:cNvSpPr txBox="1"/>
            <p:nvPr/>
          </p:nvSpPr>
          <p:spPr>
            <a:xfrm>
              <a:off x="8231312" y="6290321"/>
              <a:ext cx="1837678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800" b="1">
                  <a:solidFill>
                    <a:schemeClr val="bg1"/>
                  </a:solidFill>
                  <a:latin typeface="Ubuntu" panose="020B0504030602030204" pitchFamily="34" charset="0"/>
                </a:rPr>
                <a:t>Integrity </a:t>
              </a:r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CC6E4D1-A19B-A4B2-2AD7-980A642CE6BE}"/>
                </a:ext>
              </a:extLst>
            </p:cNvPr>
            <p:cNvSpPr txBox="1"/>
            <p:nvPr/>
          </p:nvSpPr>
          <p:spPr>
            <a:xfrm>
              <a:off x="5864080" y="6294312"/>
              <a:ext cx="1976871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latin typeface="Ubuntu" panose="020B0504030602030204" pitchFamily="34" charset="0"/>
                </a:rPr>
                <a:t>Belonging</a:t>
              </a:r>
              <a:endParaRPr lang="en-US"/>
            </a:p>
          </p:txBody>
        </p:sp>
        <p:pic>
          <p:nvPicPr>
            <p:cNvPr id="21" name="Picture 4" descr="Silverdale School - Home">
              <a:extLst>
                <a:ext uri="{FF2B5EF4-FFF2-40B4-BE49-F238E27FC236}">
                  <a16:creationId xmlns:a16="http://schemas.microsoft.com/office/drawing/2014/main" id="{1FC59C5F-AF4E-5835-4A9A-6C5D8526E23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298" b="29541"/>
            <a:stretch>
              <a:fillRect/>
            </a:stretch>
          </p:blipFill>
          <p:spPr bwMode="auto">
            <a:xfrm>
              <a:off x="7843569" y="6374598"/>
              <a:ext cx="398461" cy="399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6528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Main Slide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43372AC-69EA-F4E7-47E3-F1601F0C1A4C}"/>
              </a:ext>
            </a:extLst>
          </p:cNvPr>
          <p:cNvSpPr/>
          <p:nvPr/>
        </p:nvSpPr>
        <p:spPr>
          <a:xfrm>
            <a:off x="0" y="6212679"/>
            <a:ext cx="12191999" cy="643220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3" y="-2"/>
            <a:ext cx="1581150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pic>
        <p:nvPicPr>
          <p:cNvPr id="9" name="Picture 4" descr="Silverdale School - Home">
            <a:extLst>
              <a:ext uri="{FF2B5EF4-FFF2-40B4-BE49-F238E27FC236}">
                <a16:creationId xmlns:a16="http://schemas.microsoft.com/office/drawing/2014/main" id="{03DB6573-F412-61BB-8C24-3257C21DF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579" y="198618"/>
            <a:ext cx="1077414" cy="107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ilverdale School - Home">
            <a:extLst>
              <a:ext uri="{FF2B5EF4-FFF2-40B4-BE49-F238E27FC236}">
                <a16:creationId xmlns:a16="http://schemas.microsoft.com/office/drawing/2014/main" id="{65E94140-9F2A-2686-4947-1BAD2EF625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b="67886"/>
          <a:stretch>
            <a:fillRect/>
          </a:stretch>
        </p:blipFill>
        <p:spPr bwMode="auto">
          <a:xfrm>
            <a:off x="154486" y="1377806"/>
            <a:ext cx="1261601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ilverdale School - Home">
            <a:extLst>
              <a:ext uri="{FF2B5EF4-FFF2-40B4-BE49-F238E27FC236}">
                <a16:creationId xmlns:a16="http://schemas.microsoft.com/office/drawing/2014/main" id="{2BD0540C-18AD-45AE-3B6C-5B8A5E78F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t="34694" r="19504" b="33193"/>
          <a:stretch>
            <a:fillRect/>
          </a:stretch>
        </p:blipFill>
        <p:spPr bwMode="auto">
          <a:xfrm>
            <a:off x="319552" y="1681778"/>
            <a:ext cx="912348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ilverdale School - Home">
            <a:extLst>
              <a:ext uri="{FF2B5EF4-FFF2-40B4-BE49-F238E27FC236}">
                <a16:creationId xmlns:a16="http://schemas.microsoft.com/office/drawing/2014/main" id="{7F704686-98C1-4F8C-E693-264220D1B0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9"/>
          <a:stretch>
            <a:fillRect/>
          </a:stretch>
        </p:blipFill>
        <p:spPr bwMode="auto">
          <a:xfrm>
            <a:off x="73567" y="2024698"/>
            <a:ext cx="1409021" cy="14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CC4D600-F98C-5E44-0622-0D821E1CAC86}"/>
              </a:ext>
            </a:extLst>
          </p:cNvPr>
          <p:cNvCxnSpPr>
            <a:cxnSpLocks/>
          </p:cNvCxnSpPr>
          <p:nvPr/>
        </p:nvCxnSpPr>
        <p:spPr>
          <a:xfrm>
            <a:off x="90193" y="1982866"/>
            <a:ext cx="1392395" cy="0"/>
          </a:xfrm>
          <a:prstGeom prst="line">
            <a:avLst/>
          </a:prstGeom>
          <a:ln w="12700">
            <a:solidFill>
              <a:srgbClr val="19265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2C99BC8-303A-555D-172F-006E3AB16C18}"/>
              </a:ext>
            </a:extLst>
          </p:cNvPr>
          <p:cNvSpPr txBox="1"/>
          <p:nvPr/>
        </p:nvSpPr>
        <p:spPr>
          <a:xfrm>
            <a:off x="3704162" y="6251045"/>
            <a:ext cx="1763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Ubuntu" panose="020B0504030602030204" pitchFamily="34" charset="0"/>
              </a:rPr>
              <a:t>Ambition</a:t>
            </a:r>
          </a:p>
        </p:txBody>
      </p:sp>
      <p:pic>
        <p:nvPicPr>
          <p:cNvPr id="6" name="Picture 4" descr="Silverdale School - Home">
            <a:extLst>
              <a:ext uri="{FF2B5EF4-FFF2-40B4-BE49-F238E27FC236}">
                <a16:creationId xmlns:a16="http://schemas.microsoft.com/office/drawing/2014/main" id="{E54C3CD6-B992-48DD-038E-4C00C00511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98" b="29541"/>
          <a:stretch>
            <a:fillRect/>
          </a:stretch>
        </p:blipFill>
        <p:spPr bwMode="auto">
          <a:xfrm>
            <a:off x="5473719" y="6356089"/>
            <a:ext cx="398461" cy="39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59F53F4-C031-3AA1-A411-0EF4F7BB51A8}"/>
              </a:ext>
            </a:extLst>
          </p:cNvPr>
          <p:cNvSpPr txBox="1"/>
          <p:nvPr/>
        </p:nvSpPr>
        <p:spPr>
          <a:xfrm>
            <a:off x="8231312" y="6290321"/>
            <a:ext cx="1837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Ubuntu" panose="020B0504030602030204" pitchFamily="34" charset="0"/>
              </a:rPr>
              <a:t>Integrity 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E0B117-F420-8799-3271-65E618858C29}"/>
              </a:ext>
            </a:extLst>
          </p:cNvPr>
          <p:cNvSpPr txBox="1"/>
          <p:nvPr/>
        </p:nvSpPr>
        <p:spPr>
          <a:xfrm>
            <a:off x="5864080" y="6294312"/>
            <a:ext cx="19768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Ubuntu" panose="020B0504030602030204" pitchFamily="34" charset="0"/>
              </a:rPr>
              <a:t>Belonging</a:t>
            </a:r>
            <a:endParaRPr lang="en-US"/>
          </a:p>
        </p:txBody>
      </p:sp>
      <p:pic>
        <p:nvPicPr>
          <p:cNvPr id="15" name="Picture 4" descr="Silverdale School - Home">
            <a:extLst>
              <a:ext uri="{FF2B5EF4-FFF2-40B4-BE49-F238E27FC236}">
                <a16:creationId xmlns:a16="http://schemas.microsoft.com/office/drawing/2014/main" id="{BF87E11B-EBBF-2814-B419-9CAB2FEE78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298" b="29541"/>
          <a:stretch>
            <a:fillRect/>
          </a:stretch>
        </p:blipFill>
        <p:spPr bwMode="auto">
          <a:xfrm>
            <a:off x="7843569" y="6374598"/>
            <a:ext cx="398461" cy="39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482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ue Bloc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890490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spberry Bloc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41042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ey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9D9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60949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3464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8E422-D711-475C-BF83-C17AA65DBCBB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0BA5D-2032-426F-9FDD-51AAEECCFB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38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8B324D31-E84D-555E-182E-6E34D4B1E3DD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92243-C544-85D1-5D26-2E8944602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828" y="2170361"/>
            <a:ext cx="9776343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992007-BE6C-37EF-372D-7C8BA2D21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52920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8" name="Picture 4" descr="Silverdale School - Home">
            <a:extLst>
              <a:ext uri="{FF2B5EF4-FFF2-40B4-BE49-F238E27FC236}">
                <a16:creationId xmlns:a16="http://schemas.microsoft.com/office/drawing/2014/main" id="{1F173523-0BB4-7411-B81B-21889B83F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46" y="1294377"/>
            <a:ext cx="4635903" cy="20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24F1D19A-5BD8-D6FB-D90B-618C5E9ABA6A}"/>
              </a:ext>
            </a:extLst>
          </p:cNvPr>
          <p:cNvSpPr/>
          <p:nvPr/>
        </p:nvSpPr>
        <p:spPr>
          <a:xfrm>
            <a:off x="-2" y="154007"/>
            <a:ext cx="12192000" cy="405514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AB8425C-2F28-7923-4E8E-08BE6399F880}"/>
              </a:ext>
            </a:extLst>
          </p:cNvPr>
          <p:cNvSpPr/>
          <p:nvPr/>
        </p:nvSpPr>
        <p:spPr>
          <a:xfrm>
            <a:off x="0" y="-400"/>
            <a:ext cx="12192000" cy="405514"/>
          </a:xfrm>
          <a:prstGeom prst="rect">
            <a:avLst/>
          </a:prstGeom>
          <a:solidFill>
            <a:srgbClr val="9D9D9C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64A98F8-7AAA-D606-6FE0-D105FBB8FCED}"/>
              </a:ext>
            </a:extLst>
          </p:cNvPr>
          <p:cNvSpPr/>
          <p:nvPr/>
        </p:nvSpPr>
        <p:spPr>
          <a:xfrm>
            <a:off x="0" y="6298278"/>
            <a:ext cx="12192000" cy="405514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6342586-D2E7-5651-65F1-27D1817B1E06}"/>
              </a:ext>
            </a:extLst>
          </p:cNvPr>
          <p:cNvSpPr/>
          <p:nvPr/>
        </p:nvSpPr>
        <p:spPr>
          <a:xfrm>
            <a:off x="0" y="6703992"/>
            <a:ext cx="12192000" cy="154007"/>
          </a:xfrm>
          <a:prstGeom prst="rect">
            <a:avLst/>
          </a:prstGeom>
          <a:solidFill>
            <a:srgbClr val="9D9D9C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72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ain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B4662-68A0-1501-B280-0CC9AFFA4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9896" y="255943"/>
            <a:ext cx="10515600" cy="1325563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A1903-3E56-A8F2-7D71-6FEFEE43D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896" y="1771034"/>
            <a:ext cx="10515600" cy="4351338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3" y="-1"/>
            <a:ext cx="1581150" cy="6311902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3372AC-69EA-F4E7-47E3-F1601F0C1A4C}"/>
              </a:ext>
            </a:extLst>
          </p:cNvPr>
          <p:cNvSpPr/>
          <p:nvPr/>
        </p:nvSpPr>
        <p:spPr>
          <a:xfrm>
            <a:off x="0" y="6311901"/>
            <a:ext cx="12191999" cy="543998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pic>
        <p:nvPicPr>
          <p:cNvPr id="9" name="Picture 4" descr="Silverdale School - Home">
            <a:extLst>
              <a:ext uri="{FF2B5EF4-FFF2-40B4-BE49-F238E27FC236}">
                <a16:creationId xmlns:a16="http://schemas.microsoft.com/office/drawing/2014/main" id="{03DB6573-F412-61BB-8C24-3257C21DF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579" y="150196"/>
            <a:ext cx="1077414" cy="107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ilverdale School - Home">
            <a:extLst>
              <a:ext uri="{FF2B5EF4-FFF2-40B4-BE49-F238E27FC236}">
                <a16:creationId xmlns:a16="http://schemas.microsoft.com/office/drawing/2014/main" id="{65E94140-9F2A-2686-4947-1BAD2EF625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b="67886"/>
          <a:stretch>
            <a:fillRect/>
          </a:stretch>
        </p:blipFill>
        <p:spPr bwMode="auto">
          <a:xfrm>
            <a:off x="154486" y="1377806"/>
            <a:ext cx="1261601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ilverdale School - Home">
            <a:extLst>
              <a:ext uri="{FF2B5EF4-FFF2-40B4-BE49-F238E27FC236}">
                <a16:creationId xmlns:a16="http://schemas.microsoft.com/office/drawing/2014/main" id="{2BD0540C-18AD-45AE-3B6C-5B8A5E78F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t="34694" r="19504" b="33193"/>
          <a:stretch>
            <a:fillRect/>
          </a:stretch>
        </p:blipFill>
        <p:spPr bwMode="auto">
          <a:xfrm>
            <a:off x="319552" y="1681778"/>
            <a:ext cx="912348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ilverdale School - Home">
            <a:extLst>
              <a:ext uri="{FF2B5EF4-FFF2-40B4-BE49-F238E27FC236}">
                <a16:creationId xmlns:a16="http://schemas.microsoft.com/office/drawing/2014/main" id="{7F704686-98C1-4F8C-E693-264220D1B0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9"/>
          <a:stretch>
            <a:fillRect/>
          </a:stretch>
        </p:blipFill>
        <p:spPr bwMode="auto">
          <a:xfrm>
            <a:off x="4527549" y="6425405"/>
            <a:ext cx="3136900" cy="31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55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Main Slide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3" y="-1"/>
            <a:ext cx="1581150" cy="6311902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3372AC-69EA-F4E7-47E3-F1601F0C1A4C}"/>
              </a:ext>
            </a:extLst>
          </p:cNvPr>
          <p:cNvSpPr/>
          <p:nvPr/>
        </p:nvSpPr>
        <p:spPr>
          <a:xfrm>
            <a:off x="0" y="6311901"/>
            <a:ext cx="12191999" cy="543998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pic>
        <p:nvPicPr>
          <p:cNvPr id="9" name="Picture 4" descr="Silverdale School - Home">
            <a:extLst>
              <a:ext uri="{FF2B5EF4-FFF2-40B4-BE49-F238E27FC236}">
                <a16:creationId xmlns:a16="http://schemas.microsoft.com/office/drawing/2014/main" id="{03DB6573-F412-61BB-8C24-3257C21DF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579" y="198618"/>
            <a:ext cx="1077414" cy="107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ilverdale School - Home">
            <a:extLst>
              <a:ext uri="{FF2B5EF4-FFF2-40B4-BE49-F238E27FC236}">
                <a16:creationId xmlns:a16="http://schemas.microsoft.com/office/drawing/2014/main" id="{65E94140-9F2A-2686-4947-1BAD2EF625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b="67886"/>
          <a:stretch>
            <a:fillRect/>
          </a:stretch>
        </p:blipFill>
        <p:spPr bwMode="auto">
          <a:xfrm>
            <a:off x="154486" y="1377806"/>
            <a:ext cx="1261601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ilverdale School - Home">
            <a:extLst>
              <a:ext uri="{FF2B5EF4-FFF2-40B4-BE49-F238E27FC236}">
                <a16:creationId xmlns:a16="http://schemas.microsoft.com/office/drawing/2014/main" id="{2BD0540C-18AD-45AE-3B6C-5B8A5E78F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t="34694" r="19504" b="33193"/>
          <a:stretch>
            <a:fillRect/>
          </a:stretch>
        </p:blipFill>
        <p:spPr bwMode="auto">
          <a:xfrm>
            <a:off x="319552" y="1681778"/>
            <a:ext cx="912348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ilverdale School - Home">
            <a:extLst>
              <a:ext uri="{FF2B5EF4-FFF2-40B4-BE49-F238E27FC236}">
                <a16:creationId xmlns:a16="http://schemas.microsoft.com/office/drawing/2014/main" id="{7F704686-98C1-4F8C-E693-264220D1B0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9"/>
          <a:stretch>
            <a:fillRect/>
          </a:stretch>
        </p:blipFill>
        <p:spPr bwMode="auto">
          <a:xfrm>
            <a:off x="4527549" y="6425405"/>
            <a:ext cx="3136900" cy="31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947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ue Bloc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34020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spberry Bloc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522401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ey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9D9D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124762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731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CAD085-E8A6-8845-BD4E-CB4CCA059FC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9/24/2026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FF6DA9-008F-8B48-92A6-B652298478B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9916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913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DF19F-926E-3C1D-447B-C7DC9565A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FDCF17-68F7-FADE-9EDC-95CFC4321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0AE57-51A4-46EF-ADFE-1D8FCC8D16BC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FEC746-7327-51C9-26EB-B20D35056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48B52F-1E98-E8AE-1584-193BE7BC8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E1DEE-509A-4FCC-9DF7-F9B73201A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7185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8031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9244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5376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4324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003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707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8657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0182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1413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227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536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2. Copy Call Out &amp; Photo Slide" preserve="1">
  <p:cSld name="12. Copy Call Out &amp; Photo Slide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1"/>
          <p:cNvSpPr>
            <a:spLocks noGrp="1"/>
          </p:cNvSpPr>
          <p:nvPr>
            <p:ph type="pic" idx="2"/>
          </p:nvPr>
        </p:nvSpPr>
        <p:spPr>
          <a:xfrm>
            <a:off x="7153901" y="1914524"/>
            <a:ext cx="3985355" cy="3780219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</a:p>
        </p:txBody>
      </p:sp>
      <p:sp>
        <p:nvSpPr>
          <p:cNvPr id="53" name="Google Shape;53;p131"/>
          <p:cNvSpPr txBox="1">
            <a:spLocks noGrp="1"/>
          </p:cNvSpPr>
          <p:nvPr>
            <p:ph type="body" idx="1"/>
          </p:nvPr>
        </p:nvSpPr>
        <p:spPr>
          <a:xfrm>
            <a:off x="623888" y="1914524"/>
            <a:ext cx="6297773" cy="378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2263F"/>
              </a:buClr>
              <a:buSzPts val="2800"/>
              <a:buNone/>
              <a:defRPr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2263F"/>
              </a:buClr>
              <a:buSzPts val="2400"/>
              <a:buChar char="•"/>
              <a:defRPr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2263F"/>
              </a:buClr>
              <a:buSzPts val="2000"/>
              <a:buChar char="•"/>
              <a:defRPr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2263F"/>
              </a:buClr>
              <a:buSzPts val="1800"/>
              <a:buChar char="•"/>
              <a:defRPr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2263F"/>
              </a:buClr>
              <a:buSzPts val="1800"/>
              <a:buChar char="•"/>
              <a:defRPr b="1"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4" name="Google Shape;54;p131"/>
          <p:cNvSpPr txBox="1"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263F"/>
              </a:buClr>
              <a:buSzPts val="3400"/>
              <a:buFont typeface="Arial"/>
              <a:buNone/>
              <a:defRPr sz="3400" b="1"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55" name="Google Shape;55;p131"/>
          <p:cNvSpPr/>
          <p:nvPr/>
        </p:nvSpPr>
        <p:spPr>
          <a:xfrm>
            <a:off x="532383" y="6406168"/>
            <a:ext cx="471664" cy="192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A6AAA9"/>
              </a:buClr>
              <a:buSzPts val="1250"/>
              <a:buFont typeface="Arial"/>
              <a:buNone/>
            </a:pPr>
            <a:fld id="{00000000-1234-1234-1234-123412341234}" type="slidenum">
              <a:rPr lang="en-GB" sz="125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r>
              <a:rPr lang="en-GB" sz="125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rPr>
              <a:t>￼</a:t>
            </a:r>
            <a:endParaRPr/>
          </a:p>
        </p:txBody>
      </p:sp>
      <p:sp>
        <p:nvSpPr>
          <p:cNvPr id="56" name="Google Shape;56;p131"/>
          <p:cNvSpPr/>
          <p:nvPr/>
        </p:nvSpPr>
        <p:spPr>
          <a:xfrm>
            <a:off x="0" y="0"/>
            <a:ext cx="226024" cy="6858000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31"/>
          <p:cNvSpPr/>
          <p:nvPr/>
        </p:nvSpPr>
        <p:spPr>
          <a:xfrm>
            <a:off x="5964753" y="6457513"/>
            <a:ext cx="60960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0" i="0">
                <a:solidFill>
                  <a:srgbClr val="7F7F7F"/>
                </a:solidFill>
                <a:latin typeface="Lato"/>
                <a:ea typeface="Lato"/>
                <a:cs typeface="Lato"/>
                <a:sym typeface="Lato"/>
              </a:rPr>
              <a:t>© The Key Support Services Ltd | For terms of use, visit </a:t>
            </a:r>
            <a:r>
              <a:rPr lang="en-GB" sz="1000" b="0" i="0" u="sng" strike="noStrike">
                <a:solidFill>
                  <a:srgbClr val="7F7F7F"/>
                </a:solidFill>
                <a:latin typeface="Lato"/>
                <a:ea typeface="Lato"/>
                <a:cs typeface="Lato"/>
                <a:sym typeface="La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thekeysupport.com/terms</a:t>
            </a:r>
            <a:endParaRPr sz="1000">
              <a:solidFill>
                <a:srgbClr val="7F7F7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635257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 Text &amp; Pebble Photo Slide" preserve="1">
  <p:cSld name="5. Text &amp; Pebble Photo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30"/>
          <p:cNvSpPr>
            <a:spLocks noGrp="1"/>
          </p:cNvSpPr>
          <p:nvPr>
            <p:ph type="pic" idx="2"/>
          </p:nvPr>
        </p:nvSpPr>
        <p:spPr>
          <a:xfrm>
            <a:off x="6613902" y="1227102"/>
            <a:ext cx="5098395" cy="440379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GB"/>
              <a:t>Click icon to add picture</a:t>
            </a:r>
          </a:p>
        </p:txBody>
      </p:sp>
      <p:sp>
        <p:nvSpPr>
          <p:cNvPr id="35" name="Google Shape;35;p130"/>
          <p:cNvSpPr txBox="1">
            <a:spLocks noGrp="1"/>
          </p:cNvSpPr>
          <p:nvPr>
            <p:ph type="body" idx="1"/>
          </p:nvPr>
        </p:nvSpPr>
        <p:spPr>
          <a:xfrm>
            <a:off x="602512" y="1492223"/>
            <a:ext cx="5381899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2263F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6" name="Google Shape;36;p130"/>
          <p:cNvSpPr txBox="1">
            <a:spLocks noGrp="1"/>
          </p:cNvSpPr>
          <p:nvPr>
            <p:ph type="title"/>
          </p:nvPr>
        </p:nvSpPr>
        <p:spPr>
          <a:xfrm>
            <a:off x="623656" y="46979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2263F"/>
              </a:buClr>
              <a:buSzPts val="3400"/>
              <a:buFont typeface="Arial"/>
              <a:buNone/>
              <a:defRPr sz="3400" b="1" i="0" u="none" strike="noStrike" cap="none">
                <a:solidFill>
                  <a:srgbClr val="1226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7" name="Google Shape;37;p130"/>
          <p:cNvSpPr/>
          <p:nvPr/>
        </p:nvSpPr>
        <p:spPr>
          <a:xfrm>
            <a:off x="532382" y="6406168"/>
            <a:ext cx="468281" cy="192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A6AAA9"/>
              </a:buClr>
              <a:buSzPts val="1250"/>
              <a:buFont typeface="Arial"/>
              <a:buNone/>
            </a:pPr>
            <a:fld id="{00000000-1234-1234-1234-123412341234}" type="slidenum">
              <a:rPr lang="en-GB" sz="125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r>
              <a:rPr lang="en-GB" sz="125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rPr>
              <a:t>￼</a:t>
            </a:r>
            <a:endParaRPr/>
          </a:p>
        </p:txBody>
      </p:sp>
      <p:sp>
        <p:nvSpPr>
          <p:cNvPr id="38" name="Google Shape;38;p130"/>
          <p:cNvSpPr/>
          <p:nvPr/>
        </p:nvSpPr>
        <p:spPr>
          <a:xfrm>
            <a:off x="0" y="0"/>
            <a:ext cx="226024" cy="6858000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130"/>
          <p:cNvSpPr/>
          <p:nvPr/>
        </p:nvSpPr>
        <p:spPr>
          <a:xfrm>
            <a:off x="5964753" y="6457513"/>
            <a:ext cx="60960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0" i="0">
                <a:solidFill>
                  <a:srgbClr val="7F7F7F"/>
                </a:solidFill>
                <a:latin typeface="Lato"/>
                <a:ea typeface="Lato"/>
                <a:cs typeface="Lato"/>
                <a:sym typeface="Lato"/>
              </a:rPr>
              <a:t>© The Key Support Services Ltd | For terms of use, visit </a:t>
            </a:r>
            <a:r>
              <a:rPr lang="en-GB" sz="1000" b="0" i="0" u="sng" strike="noStrike">
                <a:solidFill>
                  <a:srgbClr val="7F7F7F"/>
                </a:solidFill>
                <a:latin typeface="Lato"/>
                <a:ea typeface="Lato"/>
                <a:cs typeface="Lato"/>
                <a:sym typeface="La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thekeysupport.com/terms</a:t>
            </a:r>
            <a:endParaRPr sz="10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76347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5435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67D4A-F548-F747-8063-C8C6559DB7B4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C1132-D54D-9743-98EF-B34A926522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947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ue Block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4262133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8B324D31-E84D-555E-182E-6E34D4B1E3DD}"/>
              </a:ext>
            </a:extLst>
          </p:cNvPr>
          <p:cNvSpPr/>
          <p:nvPr/>
        </p:nvSpPr>
        <p:spPr>
          <a:xfrm>
            <a:off x="2" y="-2"/>
            <a:ext cx="12191997" cy="6858001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92243-C544-85D1-5D26-2E8944602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828" y="2170361"/>
            <a:ext cx="9776343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992007-BE6C-37EF-372D-7C8BA2D21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52920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8" name="Picture 4" descr="Silverdale School - Home">
            <a:extLst>
              <a:ext uri="{FF2B5EF4-FFF2-40B4-BE49-F238E27FC236}">
                <a16:creationId xmlns:a16="http://schemas.microsoft.com/office/drawing/2014/main" id="{1F173523-0BB4-7411-B81B-21889B83F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46" y="1294377"/>
            <a:ext cx="4635903" cy="20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24F1D19A-5BD8-D6FB-D90B-618C5E9ABA6A}"/>
              </a:ext>
            </a:extLst>
          </p:cNvPr>
          <p:cNvSpPr/>
          <p:nvPr/>
        </p:nvSpPr>
        <p:spPr>
          <a:xfrm>
            <a:off x="-2" y="154007"/>
            <a:ext cx="12192000" cy="405514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AB8425C-2F28-7923-4E8E-08BE6399F880}"/>
              </a:ext>
            </a:extLst>
          </p:cNvPr>
          <p:cNvSpPr/>
          <p:nvPr/>
        </p:nvSpPr>
        <p:spPr>
          <a:xfrm>
            <a:off x="0" y="-400"/>
            <a:ext cx="12192000" cy="405514"/>
          </a:xfrm>
          <a:prstGeom prst="rect">
            <a:avLst/>
          </a:prstGeom>
          <a:solidFill>
            <a:srgbClr val="9D9D9C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64A98F8-7AAA-D606-6FE0-D105FBB8FCED}"/>
              </a:ext>
            </a:extLst>
          </p:cNvPr>
          <p:cNvSpPr/>
          <p:nvPr/>
        </p:nvSpPr>
        <p:spPr>
          <a:xfrm>
            <a:off x="0" y="6298278"/>
            <a:ext cx="12192000" cy="405514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6342586-D2E7-5651-65F1-27D1817B1E06}"/>
              </a:ext>
            </a:extLst>
          </p:cNvPr>
          <p:cNvSpPr/>
          <p:nvPr/>
        </p:nvSpPr>
        <p:spPr>
          <a:xfrm>
            <a:off x="0" y="6703992"/>
            <a:ext cx="12192000" cy="154007"/>
          </a:xfrm>
          <a:prstGeom prst="rect">
            <a:avLst/>
          </a:prstGeom>
          <a:solidFill>
            <a:srgbClr val="9D9D9C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2209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ain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B4662-68A0-1501-B280-0CC9AFFA4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9896" y="255943"/>
            <a:ext cx="10515600" cy="1325563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A1903-3E56-A8F2-7D71-6FEFEE43D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896" y="1771034"/>
            <a:ext cx="10515600" cy="4351338"/>
          </a:xfr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4F4F33-7002-EEF2-7FBE-5E4369BA1EB5}"/>
              </a:ext>
            </a:extLst>
          </p:cNvPr>
          <p:cNvSpPr/>
          <p:nvPr/>
        </p:nvSpPr>
        <p:spPr>
          <a:xfrm>
            <a:off x="3" y="-1"/>
            <a:ext cx="1581150" cy="6311902"/>
          </a:xfrm>
          <a:prstGeom prst="rect">
            <a:avLst/>
          </a:prstGeom>
          <a:solidFill>
            <a:srgbClr val="4FA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3372AC-69EA-F4E7-47E3-F1601F0C1A4C}"/>
              </a:ext>
            </a:extLst>
          </p:cNvPr>
          <p:cNvSpPr/>
          <p:nvPr/>
        </p:nvSpPr>
        <p:spPr>
          <a:xfrm>
            <a:off x="0" y="6311901"/>
            <a:ext cx="12191999" cy="543998"/>
          </a:xfrm>
          <a:prstGeom prst="rect">
            <a:avLst/>
          </a:prstGeom>
          <a:solidFill>
            <a:srgbClr val="AF1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>
              <a:ln>
                <a:noFill/>
              </a:ln>
            </a:endParaRPr>
          </a:p>
        </p:txBody>
      </p:sp>
      <p:pic>
        <p:nvPicPr>
          <p:cNvPr id="9" name="Picture 4" descr="Silverdale School - Home">
            <a:extLst>
              <a:ext uri="{FF2B5EF4-FFF2-40B4-BE49-F238E27FC236}">
                <a16:creationId xmlns:a16="http://schemas.microsoft.com/office/drawing/2014/main" id="{03DB6573-F412-61BB-8C24-3257C21DF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579" y="150196"/>
            <a:ext cx="1077414" cy="107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ilverdale School - Home">
            <a:extLst>
              <a:ext uri="{FF2B5EF4-FFF2-40B4-BE49-F238E27FC236}">
                <a16:creationId xmlns:a16="http://schemas.microsoft.com/office/drawing/2014/main" id="{65E94140-9F2A-2686-4947-1BAD2EF625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b="67886"/>
          <a:stretch>
            <a:fillRect/>
          </a:stretch>
        </p:blipFill>
        <p:spPr bwMode="auto">
          <a:xfrm>
            <a:off x="154486" y="1377806"/>
            <a:ext cx="1261601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ilverdale School - Home">
            <a:extLst>
              <a:ext uri="{FF2B5EF4-FFF2-40B4-BE49-F238E27FC236}">
                <a16:creationId xmlns:a16="http://schemas.microsoft.com/office/drawing/2014/main" id="{2BD0540C-18AD-45AE-3B6C-5B8A5E78F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6" t="34694" r="19504" b="33193"/>
          <a:stretch>
            <a:fillRect/>
          </a:stretch>
        </p:blipFill>
        <p:spPr bwMode="auto">
          <a:xfrm>
            <a:off x="319552" y="1681778"/>
            <a:ext cx="912348" cy="2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ilverdale School - Home">
            <a:extLst>
              <a:ext uri="{FF2B5EF4-FFF2-40B4-BE49-F238E27FC236}">
                <a16:creationId xmlns:a16="http://schemas.microsoft.com/office/drawing/2014/main" id="{7F704686-98C1-4F8C-E693-264220D1B0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09"/>
          <a:stretch>
            <a:fillRect/>
          </a:stretch>
        </p:blipFill>
        <p:spPr bwMode="auto">
          <a:xfrm>
            <a:off x="4527549" y="6425405"/>
            <a:ext cx="3136900" cy="31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87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0E4C37-E9F8-13B6-0EC8-BA7047CC8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12DA7-4773-2980-54D1-9D351B744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42B915-B673-D8F7-89D6-B05337B344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28E422-D711-475C-BF83-C17AA65DBCBB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99A938-BD25-BA7F-FB2E-87E7B8A5F6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1E81A-2C8B-0E10-3136-567AF97AD2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B0BA5D-2032-426F-9FDD-51AAEECCFB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9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0E4C37-E9F8-13B6-0EC8-BA7047CC8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12DA7-4773-2980-54D1-9D351B744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42B915-B673-D8F7-89D6-B05337B344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7A3CF5-0A3F-3745-96AE-38FA13CDB508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99A938-BD25-BA7F-FB2E-87E7B8A5F6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1E81A-2C8B-0E10-3136-567AF97AD2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A49D38-F92D-B045-A167-7AE6E688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0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022E4-6AFC-49B1-9934-69BA6F2A15C0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A8ABF-0A4D-41B7-99C5-5EA14A66C6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23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1830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D4918-4279-9FC0-9117-2F92A76DD5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1836" y="3428999"/>
            <a:ext cx="9776343" cy="1878769"/>
          </a:xfrm>
        </p:spPr>
        <p:txBody>
          <a:bodyPr/>
          <a:lstStyle/>
          <a:p>
            <a:r>
              <a:rPr lang="en-GB">
                <a:latin typeface="Ubuntu"/>
                <a:cs typeface="Calibri"/>
              </a:rPr>
              <a:t>Extracurricular timetable</a:t>
            </a:r>
            <a:br>
              <a:rPr lang="en-GB"/>
            </a:br>
            <a:r>
              <a:rPr lang="en-GB">
                <a:latin typeface="Ubuntu"/>
                <a:cs typeface="Calibri"/>
              </a:rPr>
              <a:t>Autumn Term 26/27</a:t>
            </a:r>
          </a:p>
        </p:txBody>
      </p:sp>
    </p:spTree>
    <p:extLst>
      <p:ext uri="{BB962C8B-B14F-4D97-AF65-F5344CB8AC3E}">
        <p14:creationId xmlns:p14="http://schemas.microsoft.com/office/powerpoint/2010/main" val="3703866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E5DB07-A5C1-977D-0388-FFDA8463AA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911874"/>
              </p:ext>
            </p:extLst>
          </p:nvPr>
        </p:nvGraphicFramePr>
        <p:xfrm>
          <a:off x="363727" y="1615778"/>
          <a:ext cx="11336530" cy="52756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7306">
                  <a:extLst>
                    <a:ext uri="{9D8B030D-6E8A-4147-A177-3AD203B41FA5}">
                      <a16:colId xmlns:a16="http://schemas.microsoft.com/office/drawing/2014/main" val="2426503163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597755115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2461528582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156547550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3603105528"/>
                    </a:ext>
                  </a:extLst>
                </a:gridCol>
              </a:tblGrid>
              <a:tr h="72886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Ubuntu"/>
                        </a:rPr>
                        <a:t>Monday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Ubuntu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Ubuntu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Ubuntu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Ubuntu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245359"/>
                  </a:ext>
                </a:extLst>
              </a:tr>
              <a:tr h="1195916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Girls’ Football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Astro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Ledger-Harris</a:t>
                      </a:r>
                    </a:p>
                    <a:p>
                      <a:pPr algn="ctr"/>
                      <a:endParaRPr lang="en-GB" b="0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7 Drama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Moore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/>
                          <a:ea typeface="ADLaM Display"/>
                          <a:cs typeface="ADLaM Display"/>
                        </a:rPr>
                        <a:t>Senior Play KS5&amp;4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Ms Parker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8 Drama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Ms Parker</a:t>
                      </a:r>
                      <a:endParaRPr lang="en-GB" b="0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Elite Dance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D103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Moore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1017144"/>
                  </a:ext>
                </a:extLst>
              </a:tr>
              <a:tr h="984250"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/>
                        </a:rPr>
                        <a:t>Year 7 Football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Field/Astro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Greaves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7 Dance A101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8 Dance D103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Moore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 9 Drama</a:t>
                      </a: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A101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Moore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Y9 Football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Astro 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Atkin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612588"/>
                  </a:ext>
                </a:extLst>
              </a:tr>
              <a:tr h="1005416"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Girls’ Basketball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Ledger-Harris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Rugby 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Field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Greaves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0871749"/>
                  </a:ext>
                </a:extLst>
              </a:tr>
              <a:tr h="1361198"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Badminton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Martin Burke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(£2 per session)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96200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E30CB5A-8D72-FEF9-1751-84222D2EF5EC}"/>
              </a:ext>
            </a:extLst>
          </p:cNvPr>
          <p:cNvSpPr txBox="1"/>
          <p:nvPr/>
        </p:nvSpPr>
        <p:spPr>
          <a:xfrm>
            <a:off x="2617851" y="103921"/>
            <a:ext cx="68282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>
                <a:solidFill>
                  <a:schemeClr val="bg1"/>
                </a:solidFill>
                <a:latin typeface="Ubuntu" panose="020B0504030602030204" pitchFamily="34" charset="0"/>
              </a:rPr>
              <a:t>Morning Clubs</a:t>
            </a:r>
            <a:br>
              <a:rPr lang="en-GB" sz="3600" b="1">
                <a:solidFill>
                  <a:schemeClr val="bg1"/>
                </a:solidFill>
                <a:latin typeface="Ubuntu" panose="020B0504030602030204" pitchFamily="34" charset="0"/>
              </a:rPr>
            </a:br>
            <a:r>
              <a:rPr lang="en-GB" sz="3600" b="1">
                <a:solidFill>
                  <a:schemeClr val="bg1"/>
                </a:solidFill>
                <a:latin typeface="Ubuntu" panose="020B0504030602030204" pitchFamily="34" charset="0"/>
              </a:rPr>
              <a:t> 08:00 – 08:45</a:t>
            </a:r>
            <a:endParaRPr lang="en-GB" sz="24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034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E993722-217E-947B-2B34-6AA7364B3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621435"/>
              </p:ext>
            </p:extLst>
          </p:nvPr>
        </p:nvGraphicFramePr>
        <p:xfrm>
          <a:off x="123952" y="911506"/>
          <a:ext cx="11944095" cy="5809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8819">
                  <a:extLst>
                    <a:ext uri="{9D8B030D-6E8A-4147-A177-3AD203B41FA5}">
                      <a16:colId xmlns:a16="http://schemas.microsoft.com/office/drawing/2014/main" val="2426503163"/>
                    </a:ext>
                  </a:extLst>
                </a:gridCol>
                <a:gridCol w="2388819">
                  <a:extLst>
                    <a:ext uri="{9D8B030D-6E8A-4147-A177-3AD203B41FA5}">
                      <a16:colId xmlns:a16="http://schemas.microsoft.com/office/drawing/2014/main" val="597755115"/>
                    </a:ext>
                  </a:extLst>
                </a:gridCol>
                <a:gridCol w="2388819">
                  <a:extLst>
                    <a:ext uri="{9D8B030D-6E8A-4147-A177-3AD203B41FA5}">
                      <a16:colId xmlns:a16="http://schemas.microsoft.com/office/drawing/2014/main" val="2461528582"/>
                    </a:ext>
                  </a:extLst>
                </a:gridCol>
                <a:gridCol w="2388819">
                  <a:extLst>
                    <a:ext uri="{9D8B030D-6E8A-4147-A177-3AD203B41FA5}">
                      <a16:colId xmlns:a16="http://schemas.microsoft.com/office/drawing/2014/main" val="156547550"/>
                    </a:ext>
                  </a:extLst>
                </a:gridCol>
                <a:gridCol w="2388819">
                  <a:extLst>
                    <a:ext uri="{9D8B030D-6E8A-4147-A177-3AD203B41FA5}">
                      <a16:colId xmlns:a16="http://schemas.microsoft.com/office/drawing/2014/main" val="3603105528"/>
                    </a:ext>
                  </a:extLst>
                </a:gridCol>
              </a:tblGrid>
              <a:tr h="551724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245359"/>
                  </a:ext>
                </a:extLst>
              </a:tr>
              <a:tr h="876268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Girls’ Sport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Ledger-Harris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Keyboard Club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Ambassador-run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Orchestra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 Edis-Smith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Ubuntu"/>
                        </a:rPr>
                        <a:t>Voices For All</a:t>
                      </a:r>
                      <a:endParaRPr lang="en-GB" sz="1600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D102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Staniland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Chess Club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B106 (week B only)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 Edis-Smith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1017144"/>
                  </a:ext>
                </a:extLst>
              </a:tr>
              <a:tr h="876268">
                <a:tc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British Sign Language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Deaf Unit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Doyle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GCSE Music Club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Ms Durham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/>
                          <a:ea typeface="ADLaM Display"/>
                          <a:cs typeface="ADLaM Display"/>
                        </a:rPr>
                        <a:t>Year 8 Football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 Thorpe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Badminton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Clayton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/>
                        </a:rPr>
                        <a:t>Year 11 Football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Atkin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612588"/>
                  </a:ext>
                </a:extLst>
              </a:tr>
              <a:tr h="876268"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Art Club</a:t>
                      </a:r>
                      <a:endParaRPr lang="en-GB" sz="1600" b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F105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Smith</a:t>
                      </a:r>
                      <a:endParaRPr lang="en-GB" sz="1600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Y10 Football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Atkin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PRIDE Club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B201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Dr Ferri</a:t>
                      </a:r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Tech Club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Moore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D103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Creative Writing Club </a:t>
                      </a: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C109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Horsefield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0871749"/>
                  </a:ext>
                </a:extLst>
              </a:tr>
              <a:tr h="876268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/>
                        </a:rPr>
                        <a:t>Christian Union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/>
                        </a:rPr>
                        <a:t>D010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/>
                        </a:rPr>
                        <a:t>Sarah Maton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/>
                        </a:rPr>
                        <a:t>Year 7 Games Club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Ms Clemens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B101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KS5 Debating Club</a:t>
                      </a:r>
                    </a:p>
                    <a:p>
                      <a:pPr algn="ctr"/>
                      <a:r>
                        <a:rPr lang="en-GB" sz="16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C206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Steadman-South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222323"/>
                  </a:ext>
                </a:extLst>
              </a:tr>
              <a:tr h="876268"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1">
                          <a:solidFill>
                            <a:schemeClr val="bg1"/>
                          </a:solidFill>
                          <a:latin typeface="Ubuntu"/>
                        </a:rPr>
                        <a:t>Critical Culture Club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/>
                        </a:rPr>
                        <a:t>C105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/>
                        </a:rPr>
                        <a:t>Mr Ndlovu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Band4all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D102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Staniland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British Sign Language Choir (KS3)</a:t>
                      </a:r>
                    </a:p>
                    <a:p>
                      <a:pPr algn="ctr"/>
                      <a:r>
                        <a:rPr lang="en-GB" sz="16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Dollimore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900114"/>
                  </a:ext>
                </a:extLst>
              </a:tr>
              <a:tr h="876268">
                <a:tc>
                  <a:txBody>
                    <a:bodyPr/>
                    <a:lstStyle/>
                    <a:p>
                      <a:pPr algn="ctr"/>
                      <a:endParaRPr lang="en-GB" sz="1600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1">
                        <a:solidFill>
                          <a:schemeClr val="bg1"/>
                        </a:solidFill>
                        <a:latin typeface="Ubuntu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KS3&amp;4 Debate Club</a:t>
                      </a:r>
                    </a:p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C206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Steadman-South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Science Club (KS3)</a:t>
                      </a:r>
                    </a:p>
                    <a:p>
                      <a:pPr algn="ctr"/>
                      <a:endParaRPr lang="en-GB" sz="1600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919696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AAAFC9F-A4A1-0E8A-AF4E-B7DE98E6124C}"/>
              </a:ext>
            </a:extLst>
          </p:cNvPr>
          <p:cNvSpPr txBox="1"/>
          <p:nvPr/>
        </p:nvSpPr>
        <p:spPr>
          <a:xfrm>
            <a:off x="1033272" y="265176"/>
            <a:ext cx="94644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>
                <a:solidFill>
                  <a:schemeClr val="bg1"/>
                </a:solidFill>
                <a:latin typeface="Ubuntu" panose="020B0504030602030204" pitchFamily="34" charset="0"/>
              </a:rPr>
              <a:t>Lunch Time Clubs 12:35 – 1:15</a:t>
            </a:r>
            <a:endParaRPr lang="en-GB" sz="24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86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C92E9E2-2463-8C9F-1973-6DB59E12A8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99828"/>
              </p:ext>
            </p:extLst>
          </p:nvPr>
        </p:nvGraphicFramePr>
        <p:xfrm>
          <a:off x="427735" y="1402482"/>
          <a:ext cx="11336530" cy="5033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7306">
                  <a:extLst>
                    <a:ext uri="{9D8B030D-6E8A-4147-A177-3AD203B41FA5}">
                      <a16:colId xmlns:a16="http://schemas.microsoft.com/office/drawing/2014/main" val="2426503163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597755115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2461528582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156547550"/>
                    </a:ext>
                  </a:extLst>
                </a:gridCol>
                <a:gridCol w="2267306">
                  <a:extLst>
                    <a:ext uri="{9D8B030D-6E8A-4147-A177-3AD203B41FA5}">
                      <a16:colId xmlns:a16="http://schemas.microsoft.com/office/drawing/2014/main" val="3603105528"/>
                    </a:ext>
                  </a:extLst>
                </a:gridCol>
              </a:tblGrid>
              <a:tr h="70066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Monday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Ubuntu" panose="020B0504030602030204" pitchFamily="34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245359"/>
                  </a:ext>
                </a:extLst>
              </a:tr>
              <a:tr h="140664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Hockey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Astro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Mrs Chadwick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GCSE Music Club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Ms Durham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Elite Voices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Ms Durham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>
                        <a:solidFill>
                          <a:schemeClr val="bg1"/>
                        </a:solidFill>
                        <a:latin typeface="Ubuntu" panose="020B0504030602030204" pitchFamily="34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Elite Band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D102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 Staniland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(Invite only)</a:t>
                      </a:r>
                      <a:endParaRPr lang="en-GB" b="0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/>
                          <a:ea typeface="ADLaM Display"/>
                          <a:cs typeface="ADLaM Display"/>
                        </a:rPr>
                        <a:t>GCSE Practical practice</a:t>
                      </a:r>
                      <a:endParaRPr lang="en-GB" sz="1800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Ledger Harris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1017144"/>
                  </a:ext>
                </a:extLst>
              </a:tr>
              <a:tr h="132738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Warhammer Club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Slaney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A207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/>
                        </a:rPr>
                        <a:t>(by invitation</a:t>
                      </a:r>
                    </a:p>
                    <a:p>
                      <a:pPr lvl="0" algn="ctr">
                        <a:buNone/>
                      </a:pPr>
                      <a:r>
                        <a:rPr lang="en-GB" b="0" dirty="0">
                          <a:solidFill>
                            <a:schemeClr val="bg1"/>
                          </a:solidFill>
                          <a:latin typeface="Ubuntu"/>
                        </a:rPr>
                        <a:t>only)</a:t>
                      </a:r>
                      <a:endParaRPr lang="en-GB" b="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Cross Country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Field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Matt Sanderson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(Starts October 1</a:t>
                      </a:r>
                      <a:r>
                        <a:rPr lang="en-GB" b="0" baseline="3000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st</a:t>
                      </a:r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6</a:t>
                      </a:r>
                      <a:r>
                        <a:rPr lang="en-GB" sz="1800" b="1" baseline="3000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th</a:t>
                      </a: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Form Sport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Sports Hall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Charlesworth &amp; Mrs Fisher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Netball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Courts</a:t>
                      </a:r>
                    </a:p>
                    <a:p>
                      <a:pPr algn="ctr"/>
                      <a:r>
                        <a:rPr lang="en-GB" sz="1800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Mrs Clayton/Mrs Chadwick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612588"/>
                  </a:ext>
                </a:extLst>
              </a:tr>
              <a:tr h="140664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KS3 Computer Game Coders Club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B103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Thiago</a:t>
                      </a:r>
                    </a:p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Games Forge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C005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bg1"/>
                          </a:solidFill>
                          <a:latin typeface="Ubuntu" panose="020B0504030602030204" pitchFamily="34" charset="0"/>
                        </a:rPr>
                        <a:t>Mr Grubb &amp; Mr Bew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  <a:latin typeface="Ubuntu" panose="020B0504030602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087174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AD1E87B-0D31-FF44-CAE0-D1178FC7DDF8}"/>
              </a:ext>
            </a:extLst>
          </p:cNvPr>
          <p:cNvSpPr txBox="1"/>
          <p:nvPr/>
        </p:nvSpPr>
        <p:spPr>
          <a:xfrm>
            <a:off x="2617851" y="103921"/>
            <a:ext cx="68282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>
                <a:solidFill>
                  <a:schemeClr val="bg1"/>
                </a:solidFill>
                <a:latin typeface="Ubuntu" panose="020B0504030602030204" pitchFamily="34" charset="0"/>
              </a:rPr>
              <a:t>After School Clubs</a:t>
            </a:r>
          </a:p>
          <a:p>
            <a:pPr algn="ctr"/>
            <a:r>
              <a:rPr lang="en-GB" sz="3600" b="1">
                <a:solidFill>
                  <a:schemeClr val="bg1"/>
                </a:solidFill>
                <a:latin typeface="Ubuntu" panose="020B0504030602030204" pitchFamily="34" charset="0"/>
              </a:rPr>
              <a:t>3:15 onwards</a:t>
            </a:r>
            <a:endParaRPr lang="en-GB" sz="24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592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2E5CF9-8FE2-1964-AC77-2402E60771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163250"/>
              </p:ext>
            </p:extLst>
          </p:nvPr>
        </p:nvGraphicFramePr>
        <p:xfrm>
          <a:off x="671322" y="122945"/>
          <a:ext cx="11042142" cy="65419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31286">
                  <a:extLst>
                    <a:ext uri="{9D8B030D-6E8A-4147-A177-3AD203B41FA5}">
                      <a16:colId xmlns:a16="http://schemas.microsoft.com/office/drawing/2014/main" val="487665036"/>
                    </a:ext>
                  </a:extLst>
                </a:gridCol>
                <a:gridCol w="8010856">
                  <a:extLst>
                    <a:ext uri="{9D8B030D-6E8A-4147-A177-3AD203B41FA5}">
                      <a16:colId xmlns:a16="http://schemas.microsoft.com/office/drawing/2014/main" val="3893435575"/>
                    </a:ext>
                  </a:extLst>
                </a:gridCol>
              </a:tblGrid>
              <a:tr h="566600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240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Club</a:t>
                      </a:r>
                      <a:endParaRPr lang="en-GB" sz="240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240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Description</a:t>
                      </a:r>
                      <a:endParaRPr lang="en-GB" sz="2400" b="1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2829015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Band4All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Open to all levels to develop their skills and create pieces for the Silverdale concerts.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589485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 dirty="0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British Sign Language Club</a:t>
                      </a:r>
                      <a:endParaRPr lang="en-GB" sz="1050" b="1" i="0" u="none" strike="noStrike" dirty="0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Come and learn British Sign Language - all welcome. You may bring cold food to eat.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4653585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British Sing Language Choir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0" i="0" u="none" strike="noStrike" dirty="0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Come and learn BSL and sign to your favourite songs, singing is optional. We will start on some songs that I already know and love but I always love to get new ideas for different signed songs. Bring your sandwiches (no hot food allowed).</a:t>
                      </a:r>
                    </a:p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endParaRPr lang="en-GB" sz="1050" b="0" i="0" u="none" strike="noStrike" dirty="0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602158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Chess Club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Come along to develop your chess skills and test them against each other!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49940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Dance clubs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Students meet weekly  in year groups to work on a project they decide upon and create a performance for the Winter Festival.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2666081"/>
                  </a:ext>
                </a:extLst>
              </a:tr>
              <a:tr h="371732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 dirty="0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Drama clubs</a:t>
                      </a:r>
                      <a:endParaRPr lang="en-GB" sz="1050" b="1" i="0" u="none" strike="noStrike" dirty="0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Students meet in year groups weekly to work on a project they decide upon to create a performance for the Winter Festival. </a:t>
                      </a:r>
                    </a:p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Year 7 lunch is games rather than production.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260395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Elite  Voices 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This club is for students with accomplished voices used to performing in Silverdale events.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2731787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Elite Band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Invite only - students who are accomplished musicians to form the Silverdale events band.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706842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Elite Dance 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Students are invited to audition for elite dance in the first two sessions back this term.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353605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Games Forge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For playing board games and designing your own board game.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107970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Key stage 4 band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GCSE bands working on their ensemble  assessments.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246220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Keyboard Club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Open to all levels to develop their skills.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510793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PRIDE Club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Lunchtime LGBTQ+ group, a safe space to talk all things LGBTQ+.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6390726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i="0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Tech Club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0" i="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Lighting, sound, costume and set design – explore it all at this club!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4415376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Voices for all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All vocalists wanting to develop their skills and create pieces for the Silverdale concerts.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1613367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Warhammer Club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Invite only - Warhammer model making and gaming.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441964"/>
                  </a:ext>
                </a:extLst>
              </a:tr>
              <a:tr h="336255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Y7 Games Club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Come and play board games with other Year 7 students. A chance to make new friends and have fun!</a:t>
                      </a:r>
                      <a:endParaRPr lang="en-GB" sz="1050" b="0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784638"/>
                  </a:ext>
                </a:extLst>
              </a:tr>
              <a:tr h="330517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none" strike="noStrike">
                          <a:solidFill>
                            <a:schemeClr val="bg1"/>
                          </a:solidFill>
                          <a:effectLst/>
                          <a:latin typeface="Ubuntu" panose="020B0504030602030204" pitchFamily="34" charset="0"/>
                        </a:rPr>
                        <a:t>Youth orchestra </a:t>
                      </a:r>
                      <a:endParaRPr lang="en-GB" sz="1050" b="1" i="0" u="none" strike="noStrike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  <a:buNone/>
                      </a:pPr>
                      <a:r>
                        <a:rPr lang="en-GB" sz="1050" u="none" strike="noStrike" dirty="0">
                          <a:solidFill>
                            <a:schemeClr val="bg1"/>
                          </a:solidFill>
                          <a:effectLst/>
                          <a:latin typeface="Ubuntu"/>
                        </a:rPr>
                        <a:t>Open to all students that play an instrument and create pieces for the Silverdale concerts.</a:t>
                      </a:r>
                      <a:endParaRPr lang="en-GB" sz="1050" b="0" i="0" u="none" strike="noStrike" dirty="0">
                        <a:solidFill>
                          <a:schemeClr val="bg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5603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7979676"/>
      </p:ext>
    </p:extLst>
  </p:cSld>
  <p:clrMapOvr>
    <a:masterClrMapping/>
  </p:clrMapOvr>
</p:sld>
</file>

<file path=ppt/theme/theme1.xml><?xml version="1.0" encoding="utf-8"?>
<a:theme xmlns:a="http://schemas.openxmlformats.org/drawingml/2006/main" name="Silverdal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ilverdale" id="{7C52CA1F-CFFE-493F-B0F5-07E823B8D68B}" vid="{4ACD62D8-0A28-4496-B464-58F60201FF11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orus Trust_presentation template" id="{1830AADB-3FD4-43A8-9087-0EA6A0F148C6}" vid="{F7D90F64-28FC-4043-9F66-A22BE0711624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Silverdale</Template>
  <TotalTime>0</TotalTime>
  <Words>704</Words>
  <Application>Microsoft Office PowerPoint</Application>
  <PresentationFormat>Widescreen</PresentationFormat>
  <Paragraphs>198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Silverdale</vt:lpstr>
      <vt:lpstr>2_Office Theme</vt:lpstr>
      <vt:lpstr>1_Office Theme</vt:lpstr>
      <vt:lpstr>3_Office Theme</vt:lpstr>
      <vt:lpstr>Extracurricular timetable Autumn Term 26/27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Dalrymple (Staff Chorus Trust)</dc:creator>
  <cp:lastModifiedBy>David Dalrymple (Staff Chorus Trust)</cp:lastModifiedBy>
  <cp:revision>4</cp:revision>
  <dcterms:created xsi:type="dcterms:W3CDTF">2026-09-09T14:20:49Z</dcterms:created>
  <dcterms:modified xsi:type="dcterms:W3CDTF">2026-09-24T13:29:31Z</dcterms:modified>
</cp:coreProperties>
</file>